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</p:sldMasterIdLst>
  <p:notesMasterIdLst>
    <p:notesMasterId r:id="rId16"/>
  </p:notesMasterIdLst>
  <p:sldIdLst>
    <p:sldId id="266" r:id="rId7"/>
    <p:sldId id="256" r:id="rId8"/>
    <p:sldId id="257" r:id="rId9"/>
    <p:sldId id="259" r:id="rId10"/>
    <p:sldId id="258" r:id="rId11"/>
    <p:sldId id="260" r:id="rId12"/>
    <p:sldId id="261" r:id="rId13"/>
    <p:sldId id="263" r:id="rId14"/>
    <p:sldId id="264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682" y="7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B7D4A7-110B-4637-9BD7-26CB05572428}" type="doc">
      <dgm:prSet loTypeId="urn:microsoft.com/office/officeart/2005/8/layout/chevron2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4CB41BC3-A71C-42DB-833C-1156306F5377}">
      <dgm:prSet phldrT="[Текст]"/>
      <dgm:spPr>
        <a:xfrm rot="5400000">
          <a:off x="-280404" y="282888"/>
          <a:ext cx="1869360" cy="1308552"/>
        </a:xfrm>
        <a:prstGeom prst="chevron">
          <a:avLst/>
        </a:prstGeom>
        <a:solidFill>
          <a:srgbClr val="9BBB59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" lastClr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1</a:t>
          </a:r>
          <a:endParaRPr lang="ru-RU" dirty="0">
            <a:solidFill>
              <a:sysClr val="window" lastClr="FFFFFF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BB5F19C5-78EE-4857-8536-4FBD4F6B95DD}" type="parTrans" cxnId="{F3063AD1-5476-4D8D-8AEF-32F386C64ED3}">
      <dgm:prSet/>
      <dgm:spPr/>
      <dgm:t>
        <a:bodyPr/>
        <a:lstStyle/>
        <a:p>
          <a:endParaRPr lang="ru-RU"/>
        </a:p>
      </dgm:t>
    </dgm:pt>
    <dgm:pt modelId="{92281256-EF95-489B-BA57-D3E5B4488520}" type="sibTrans" cxnId="{F3063AD1-5476-4D8D-8AEF-32F386C64ED3}">
      <dgm:prSet/>
      <dgm:spPr/>
      <dgm:t>
        <a:bodyPr/>
        <a:lstStyle/>
        <a:p>
          <a:endParaRPr lang="ru-RU"/>
        </a:p>
      </dgm:t>
    </dgm:pt>
    <dgm:pt modelId="{482A1223-4D2F-437C-B596-23654C1BA5B5}">
      <dgm:prSet phldrT="[Текст]"/>
      <dgm:spPr>
        <a:xfrm rot="5400000">
          <a:off x="4095360" y="-2478474"/>
          <a:ext cx="1215084" cy="6788700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I.	Подготовка к проведению диагностической работы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F97BEEBF-7366-4442-A072-742805627839}" type="parTrans" cxnId="{0A5CDB78-F485-4911-8668-A8112AA2B3F6}">
      <dgm:prSet/>
      <dgm:spPr/>
      <dgm:t>
        <a:bodyPr/>
        <a:lstStyle/>
        <a:p>
          <a:endParaRPr lang="ru-RU"/>
        </a:p>
      </dgm:t>
    </dgm:pt>
    <dgm:pt modelId="{041038F3-4063-4635-97D4-643FC09C9848}" type="sibTrans" cxnId="{0A5CDB78-F485-4911-8668-A8112AA2B3F6}">
      <dgm:prSet/>
      <dgm:spPr/>
      <dgm:t>
        <a:bodyPr/>
        <a:lstStyle/>
        <a:p>
          <a:endParaRPr lang="ru-RU"/>
        </a:p>
      </dgm:t>
    </dgm:pt>
    <dgm:pt modelId="{0EA28A7B-E432-4C10-9C01-1E58F32A2DEC}">
      <dgm:prSet phldrT="[Текст]"/>
      <dgm:spPr>
        <a:xfrm rot="5400000">
          <a:off x="-280404" y="1960785"/>
          <a:ext cx="1869360" cy="1308552"/>
        </a:xfrm>
        <a:prstGeom prst="chevron">
          <a:avLst/>
        </a:prstGeom>
        <a:solidFill>
          <a:srgbClr val="9BBB59">
            <a:hueOff val="5625132"/>
            <a:satOff val="-8440"/>
            <a:lumOff val="-1373"/>
            <a:alphaOff val="0"/>
          </a:srgbClr>
        </a:solidFill>
        <a:ln w="25400" cap="flat" cmpd="sng" algn="ctr">
          <a:solidFill>
            <a:srgbClr val="9BBB59">
              <a:hueOff val="5625132"/>
              <a:satOff val="-8440"/>
              <a:lumOff val="-1373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" lastClr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2</a:t>
          </a:r>
          <a:endParaRPr lang="ru-RU" dirty="0">
            <a:solidFill>
              <a:sysClr val="window" lastClr="FFFFFF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09508E2D-B3B3-4E42-A056-16C5D468A907}" type="parTrans" cxnId="{4A22BF3B-CCA0-4A5E-B0C8-509BBDDB6651}">
      <dgm:prSet/>
      <dgm:spPr/>
      <dgm:t>
        <a:bodyPr/>
        <a:lstStyle/>
        <a:p>
          <a:endParaRPr lang="ru-RU"/>
        </a:p>
      </dgm:t>
    </dgm:pt>
    <dgm:pt modelId="{A4F387A8-D0A7-4A2B-AE50-060DCB1E3621}" type="sibTrans" cxnId="{4A22BF3B-CCA0-4A5E-B0C8-509BBDDB6651}">
      <dgm:prSet/>
      <dgm:spPr/>
      <dgm:t>
        <a:bodyPr/>
        <a:lstStyle/>
        <a:p>
          <a:endParaRPr lang="ru-RU"/>
        </a:p>
      </dgm:t>
    </dgm:pt>
    <dgm:pt modelId="{A8761A29-E8F8-4604-BA26-1421C2F617E6}">
      <dgm:prSet phldrT="[Текст]"/>
      <dgm:spPr>
        <a:xfrm rot="5400000">
          <a:off x="-280404" y="3638681"/>
          <a:ext cx="1869360" cy="1308552"/>
        </a:xfrm>
        <a:prstGeom prst="chevron">
          <a:avLst/>
        </a:prstGeom>
        <a:solidFill>
          <a:srgbClr val="9BBB59">
            <a:hueOff val="11250264"/>
            <a:satOff val="-16880"/>
            <a:lumOff val="-2745"/>
            <a:alphaOff val="0"/>
          </a:srgbClr>
        </a:solidFill>
        <a:ln w="25400" cap="flat" cmpd="sng" algn="ctr">
          <a:solidFill>
            <a:srgbClr val="9BBB59">
              <a:hueOff val="11250264"/>
              <a:satOff val="-16880"/>
              <a:lumOff val="-2745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" lastClr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3</a:t>
          </a:r>
          <a:endParaRPr lang="ru-RU" dirty="0">
            <a:solidFill>
              <a:sysClr val="window" lastClr="FFFFFF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45F9D0D1-8620-4091-9198-53C494658FBD}" type="sibTrans" cxnId="{E776AC38-E213-437B-8316-A0926E0810F0}">
      <dgm:prSet/>
      <dgm:spPr/>
      <dgm:t>
        <a:bodyPr/>
        <a:lstStyle/>
        <a:p>
          <a:endParaRPr lang="ru-RU"/>
        </a:p>
      </dgm:t>
    </dgm:pt>
    <dgm:pt modelId="{C76CC6E7-5AA8-4523-A44B-20CA24FED3AB}" type="parTrans" cxnId="{E776AC38-E213-437B-8316-A0926E0810F0}">
      <dgm:prSet/>
      <dgm:spPr/>
      <dgm:t>
        <a:bodyPr/>
        <a:lstStyle/>
        <a:p>
          <a:endParaRPr lang="ru-RU"/>
        </a:p>
      </dgm:t>
    </dgm:pt>
    <dgm:pt modelId="{F0BCC8B8-0430-4D10-A6C5-15CB7D5B3D57}">
      <dgm:prSet phldrT="[Текст]"/>
      <dgm:spPr>
        <a:xfrm rot="5400000">
          <a:off x="4095360" y="776004"/>
          <a:ext cx="1215084" cy="6788700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9BBB59">
              <a:hueOff val="11250264"/>
              <a:satOff val="-16880"/>
              <a:lumOff val="-2745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III.	</a:t>
          </a:r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Анализ результатов диагностической работы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27475C7C-1FE3-4C32-9B14-B26D27282465}" type="sibTrans" cxnId="{F7DA1C1E-BA69-4F86-990F-5689B8FE5D1E}">
      <dgm:prSet/>
      <dgm:spPr/>
      <dgm:t>
        <a:bodyPr/>
        <a:lstStyle/>
        <a:p>
          <a:endParaRPr lang="ru-RU"/>
        </a:p>
      </dgm:t>
    </dgm:pt>
    <dgm:pt modelId="{E95F9B15-9D20-46EB-B7A6-DCDC616481A6}" type="parTrans" cxnId="{F7DA1C1E-BA69-4F86-990F-5689B8FE5D1E}">
      <dgm:prSet/>
      <dgm:spPr/>
      <dgm:t>
        <a:bodyPr/>
        <a:lstStyle/>
        <a:p>
          <a:endParaRPr lang="ru-RU"/>
        </a:p>
      </dgm:t>
    </dgm:pt>
    <dgm:pt modelId="{48061EE8-BED9-499E-8039-51ED64F98BF7}">
      <dgm:prSet phldrT="[Текст]"/>
      <dgm:spPr>
        <a:xfrm rot="5400000">
          <a:off x="4095360" y="-840700"/>
          <a:ext cx="1215084" cy="6788700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9BBB59">
              <a:hueOff val="5625132"/>
              <a:satOff val="-8440"/>
              <a:lumOff val="-1373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II.	</a:t>
          </a:r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Проведение диагностической работы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7F7E5D0C-D00B-4F6A-9768-270667CDC7D8}" type="sibTrans" cxnId="{7C9BCFF6-C53C-45BA-87B8-A9C5208A800F}">
      <dgm:prSet/>
      <dgm:spPr/>
      <dgm:t>
        <a:bodyPr/>
        <a:lstStyle/>
        <a:p>
          <a:endParaRPr lang="ru-RU"/>
        </a:p>
      </dgm:t>
    </dgm:pt>
    <dgm:pt modelId="{F6085B86-9CCB-4405-B533-C78ABF782FA0}" type="parTrans" cxnId="{7C9BCFF6-C53C-45BA-87B8-A9C5208A800F}">
      <dgm:prSet/>
      <dgm:spPr/>
      <dgm:t>
        <a:bodyPr/>
        <a:lstStyle/>
        <a:p>
          <a:endParaRPr lang="ru-RU"/>
        </a:p>
      </dgm:t>
    </dgm:pt>
    <dgm:pt modelId="{2453EA47-6B4E-469B-9719-85DE33A68915}" type="pres">
      <dgm:prSet presAssocID="{B2B7D4A7-110B-4637-9BD7-26CB0557242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E6A5744-6D7B-4070-8589-C7A87FF029E2}" type="pres">
      <dgm:prSet presAssocID="{4CB41BC3-A71C-42DB-833C-1156306F5377}" presName="composite" presStyleCnt="0"/>
      <dgm:spPr/>
    </dgm:pt>
    <dgm:pt modelId="{C2DA494A-B7B3-4879-B24C-002D80CFFBE9}" type="pres">
      <dgm:prSet presAssocID="{4CB41BC3-A71C-42DB-833C-1156306F5377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33FE69-0AA6-4539-B339-6E49A0F58B37}" type="pres">
      <dgm:prSet presAssocID="{4CB41BC3-A71C-42DB-833C-1156306F5377}" presName="descendantText" presStyleLbl="alignAcc1" presStyleIdx="0" presStyleCnt="3" custLinFactNeighborX="177" custLinFactNeighborY="251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A5691F-184B-4B2C-B84D-A31438EE4583}" type="pres">
      <dgm:prSet presAssocID="{92281256-EF95-489B-BA57-D3E5B4488520}" presName="sp" presStyleCnt="0"/>
      <dgm:spPr/>
    </dgm:pt>
    <dgm:pt modelId="{EB572AE4-8BD2-45E0-BA31-E27397A7D737}" type="pres">
      <dgm:prSet presAssocID="{0EA28A7B-E432-4C10-9C01-1E58F32A2DEC}" presName="composite" presStyleCnt="0"/>
      <dgm:spPr/>
    </dgm:pt>
    <dgm:pt modelId="{AFC64017-7DDE-4327-B839-585313A89C1E}" type="pres">
      <dgm:prSet presAssocID="{0EA28A7B-E432-4C10-9C01-1E58F32A2DEC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E99BA5-157F-49EF-9B99-288842F36007}" type="pres">
      <dgm:prSet presAssocID="{0EA28A7B-E432-4C10-9C01-1E58F32A2DEC}" presName="descendantText" presStyleLbl="alignAcc1" presStyleIdx="1" presStyleCnt="3" custLinFactNeighborY="218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6A7B54-7EE8-4F7C-8600-8C9D17BF1643}" type="pres">
      <dgm:prSet presAssocID="{A4F387A8-D0A7-4A2B-AE50-060DCB1E3621}" presName="sp" presStyleCnt="0"/>
      <dgm:spPr/>
    </dgm:pt>
    <dgm:pt modelId="{6FFA8189-F6B6-4A95-8EF7-09F2E320CC7F}" type="pres">
      <dgm:prSet presAssocID="{A8761A29-E8F8-4604-BA26-1421C2F617E6}" presName="composite" presStyleCnt="0"/>
      <dgm:spPr/>
    </dgm:pt>
    <dgm:pt modelId="{58F4F8F5-D3F7-4D4C-BB44-658BF72A8772}" type="pres">
      <dgm:prSet presAssocID="{A8761A29-E8F8-4604-BA26-1421C2F617E6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FC3093-2957-4F2D-AE28-4EDD40DA75A9}" type="pres">
      <dgm:prSet presAssocID="{A8761A29-E8F8-4604-BA26-1421C2F617E6}" presName="descendantText" presStyleLbl="alignAcc1" presStyleIdx="2" presStyleCnt="3" custLinFactNeighborY="168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A538C97-F72D-42A0-BD08-47304C4B0B82}" type="presOf" srcId="{48061EE8-BED9-499E-8039-51ED64F98BF7}" destId="{3EE99BA5-157F-49EF-9B99-288842F36007}" srcOrd="0" destOrd="0" presId="urn:microsoft.com/office/officeart/2005/8/layout/chevron2"/>
    <dgm:cxn modelId="{AC98D3FA-9B96-48B2-BAC6-F7A5AB6DC043}" type="presOf" srcId="{F0BCC8B8-0430-4D10-A6C5-15CB7D5B3D57}" destId="{69FC3093-2957-4F2D-AE28-4EDD40DA75A9}" srcOrd="0" destOrd="0" presId="urn:microsoft.com/office/officeart/2005/8/layout/chevron2"/>
    <dgm:cxn modelId="{850DC4FC-D936-446C-972C-3816EA6A79E6}" type="presOf" srcId="{B2B7D4A7-110B-4637-9BD7-26CB05572428}" destId="{2453EA47-6B4E-469B-9719-85DE33A68915}" srcOrd="0" destOrd="0" presId="urn:microsoft.com/office/officeart/2005/8/layout/chevron2"/>
    <dgm:cxn modelId="{204BFC28-0C40-4430-B0F8-5067F78F500E}" type="presOf" srcId="{A8761A29-E8F8-4604-BA26-1421C2F617E6}" destId="{58F4F8F5-D3F7-4D4C-BB44-658BF72A8772}" srcOrd="0" destOrd="0" presId="urn:microsoft.com/office/officeart/2005/8/layout/chevron2"/>
    <dgm:cxn modelId="{E776AC38-E213-437B-8316-A0926E0810F0}" srcId="{B2B7D4A7-110B-4637-9BD7-26CB05572428}" destId="{A8761A29-E8F8-4604-BA26-1421C2F617E6}" srcOrd="2" destOrd="0" parTransId="{C76CC6E7-5AA8-4523-A44B-20CA24FED3AB}" sibTransId="{45F9D0D1-8620-4091-9198-53C494658FBD}"/>
    <dgm:cxn modelId="{0A5CDB78-F485-4911-8668-A8112AA2B3F6}" srcId="{4CB41BC3-A71C-42DB-833C-1156306F5377}" destId="{482A1223-4D2F-437C-B596-23654C1BA5B5}" srcOrd="0" destOrd="0" parTransId="{F97BEEBF-7366-4442-A072-742805627839}" sibTransId="{041038F3-4063-4635-97D4-643FC09C9848}"/>
    <dgm:cxn modelId="{769C5852-DCE2-4CC1-A182-D6A3335E99AF}" type="presOf" srcId="{4CB41BC3-A71C-42DB-833C-1156306F5377}" destId="{C2DA494A-B7B3-4879-B24C-002D80CFFBE9}" srcOrd="0" destOrd="0" presId="urn:microsoft.com/office/officeart/2005/8/layout/chevron2"/>
    <dgm:cxn modelId="{7C9BCFF6-C53C-45BA-87B8-A9C5208A800F}" srcId="{0EA28A7B-E432-4C10-9C01-1E58F32A2DEC}" destId="{48061EE8-BED9-499E-8039-51ED64F98BF7}" srcOrd="0" destOrd="0" parTransId="{F6085B86-9CCB-4405-B533-C78ABF782FA0}" sibTransId="{7F7E5D0C-D00B-4F6A-9768-270667CDC7D8}"/>
    <dgm:cxn modelId="{F3063AD1-5476-4D8D-8AEF-32F386C64ED3}" srcId="{B2B7D4A7-110B-4637-9BD7-26CB05572428}" destId="{4CB41BC3-A71C-42DB-833C-1156306F5377}" srcOrd="0" destOrd="0" parTransId="{BB5F19C5-78EE-4857-8536-4FBD4F6B95DD}" sibTransId="{92281256-EF95-489B-BA57-D3E5B4488520}"/>
    <dgm:cxn modelId="{4281FCF0-6EF4-40FA-B754-47B156F5689A}" type="presOf" srcId="{482A1223-4D2F-437C-B596-23654C1BA5B5}" destId="{5933FE69-0AA6-4539-B339-6E49A0F58B37}" srcOrd="0" destOrd="0" presId="urn:microsoft.com/office/officeart/2005/8/layout/chevron2"/>
    <dgm:cxn modelId="{F7DA1C1E-BA69-4F86-990F-5689B8FE5D1E}" srcId="{A8761A29-E8F8-4604-BA26-1421C2F617E6}" destId="{F0BCC8B8-0430-4D10-A6C5-15CB7D5B3D57}" srcOrd="0" destOrd="0" parTransId="{E95F9B15-9D20-46EB-B7A6-DCDC616481A6}" sibTransId="{27475C7C-1FE3-4C32-9B14-B26D27282465}"/>
    <dgm:cxn modelId="{4A22BF3B-CCA0-4A5E-B0C8-509BBDDB6651}" srcId="{B2B7D4A7-110B-4637-9BD7-26CB05572428}" destId="{0EA28A7B-E432-4C10-9C01-1E58F32A2DEC}" srcOrd="1" destOrd="0" parTransId="{09508E2D-B3B3-4E42-A056-16C5D468A907}" sibTransId="{A4F387A8-D0A7-4A2B-AE50-060DCB1E3621}"/>
    <dgm:cxn modelId="{9A362CC5-3A14-4549-9355-A9A9B1692D7D}" type="presOf" srcId="{0EA28A7B-E432-4C10-9C01-1E58F32A2DEC}" destId="{AFC64017-7DDE-4327-B839-585313A89C1E}" srcOrd="0" destOrd="0" presId="urn:microsoft.com/office/officeart/2005/8/layout/chevron2"/>
    <dgm:cxn modelId="{0B06B690-91CC-4E71-B01A-C71C5190D62B}" type="presParOf" srcId="{2453EA47-6B4E-469B-9719-85DE33A68915}" destId="{1E6A5744-6D7B-4070-8589-C7A87FF029E2}" srcOrd="0" destOrd="0" presId="urn:microsoft.com/office/officeart/2005/8/layout/chevron2"/>
    <dgm:cxn modelId="{1F63AED1-047C-4C7A-BF71-B9B818D01F7B}" type="presParOf" srcId="{1E6A5744-6D7B-4070-8589-C7A87FF029E2}" destId="{C2DA494A-B7B3-4879-B24C-002D80CFFBE9}" srcOrd="0" destOrd="0" presId="urn:microsoft.com/office/officeart/2005/8/layout/chevron2"/>
    <dgm:cxn modelId="{3BA011E8-53D4-4906-983C-E1BBD829DC3E}" type="presParOf" srcId="{1E6A5744-6D7B-4070-8589-C7A87FF029E2}" destId="{5933FE69-0AA6-4539-B339-6E49A0F58B37}" srcOrd="1" destOrd="0" presId="urn:microsoft.com/office/officeart/2005/8/layout/chevron2"/>
    <dgm:cxn modelId="{EA401B83-F951-48B7-A6F1-4286DBECA637}" type="presParOf" srcId="{2453EA47-6B4E-469B-9719-85DE33A68915}" destId="{38A5691F-184B-4B2C-B84D-A31438EE4583}" srcOrd="1" destOrd="0" presId="urn:microsoft.com/office/officeart/2005/8/layout/chevron2"/>
    <dgm:cxn modelId="{AED2D911-C5FE-4E39-868C-9E31C6DE0E23}" type="presParOf" srcId="{2453EA47-6B4E-469B-9719-85DE33A68915}" destId="{EB572AE4-8BD2-45E0-BA31-E27397A7D737}" srcOrd="2" destOrd="0" presId="urn:microsoft.com/office/officeart/2005/8/layout/chevron2"/>
    <dgm:cxn modelId="{6B33C162-8155-41EB-9704-27376D03640D}" type="presParOf" srcId="{EB572AE4-8BD2-45E0-BA31-E27397A7D737}" destId="{AFC64017-7DDE-4327-B839-585313A89C1E}" srcOrd="0" destOrd="0" presId="urn:microsoft.com/office/officeart/2005/8/layout/chevron2"/>
    <dgm:cxn modelId="{354560B4-CD48-4B97-A62C-00BA26D45009}" type="presParOf" srcId="{EB572AE4-8BD2-45E0-BA31-E27397A7D737}" destId="{3EE99BA5-157F-49EF-9B99-288842F36007}" srcOrd="1" destOrd="0" presId="urn:microsoft.com/office/officeart/2005/8/layout/chevron2"/>
    <dgm:cxn modelId="{F8A3A2FF-6FF9-4730-87B2-A7C8028DFC31}" type="presParOf" srcId="{2453EA47-6B4E-469B-9719-85DE33A68915}" destId="{3D6A7B54-7EE8-4F7C-8600-8C9D17BF1643}" srcOrd="3" destOrd="0" presId="urn:microsoft.com/office/officeart/2005/8/layout/chevron2"/>
    <dgm:cxn modelId="{D7AFAAC2-E5E9-4D6B-9673-79D7D2009ECD}" type="presParOf" srcId="{2453EA47-6B4E-469B-9719-85DE33A68915}" destId="{6FFA8189-F6B6-4A95-8EF7-09F2E320CC7F}" srcOrd="4" destOrd="0" presId="urn:microsoft.com/office/officeart/2005/8/layout/chevron2"/>
    <dgm:cxn modelId="{B05315B2-80CC-4E29-A5B7-AB7DB9ADAD87}" type="presParOf" srcId="{6FFA8189-F6B6-4A95-8EF7-09F2E320CC7F}" destId="{58F4F8F5-D3F7-4D4C-BB44-658BF72A8772}" srcOrd="0" destOrd="0" presId="urn:microsoft.com/office/officeart/2005/8/layout/chevron2"/>
    <dgm:cxn modelId="{38BE1022-5062-46A9-820C-AEADC180EB98}" type="presParOf" srcId="{6FFA8189-F6B6-4A95-8EF7-09F2E320CC7F}" destId="{69FC3093-2957-4F2D-AE28-4EDD40DA75A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2B7D4A7-110B-4637-9BD7-26CB05572428}" type="doc">
      <dgm:prSet loTypeId="urn:microsoft.com/office/officeart/2005/8/layout/chevron2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4CB41BC3-A71C-42DB-833C-1156306F5377}">
      <dgm:prSet phldrT="[Текст]"/>
      <dgm:spPr>
        <a:xfrm rot="5400000">
          <a:off x="-280404" y="282888"/>
          <a:ext cx="1869360" cy="1308552"/>
        </a:xfrm>
        <a:prstGeom prst="chevron">
          <a:avLst/>
        </a:prstGeom>
        <a:solidFill>
          <a:srgbClr val="9BBB59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" lastClr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1</a:t>
          </a:r>
          <a:endParaRPr lang="ru-RU" dirty="0">
            <a:solidFill>
              <a:sysClr val="window" lastClr="FFFFFF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BB5F19C5-78EE-4857-8536-4FBD4F6B95DD}" type="parTrans" cxnId="{F3063AD1-5476-4D8D-8AEF-32F386C64ED3}">
      <dgm:prSet/>
      <dgm:spPr/>
      <dgm:t>
        <a:bodyPr/>
        <a:lstStyle/>
        <a:p>
          <a:endParaRPr lang="ru-RU"/>
        </a:p>
      </dgm:t>
    </dgm:pt>
    <dgm:pt modelId="{92281256-EF95-489B-BA57-D3E5B4488520}" type="sibTrans" cxnId="{F3063AD1-5476-4D8D-8AEF-32F386C64ED3}">
      <dgm:prSet/>
      <dgm:spPr/>
      <dgm:t>
        <a:bodyPr/>
        <a:lstStyle/>
        <a:p>
          <a:endParaRPr lang="ru-RU"/>
        </a:p>
      </dgm:t>
    </dgm:pt>
    <dgm:pt modelId="{482A1223-4D2F-437C-B596-23654C1BA5B5}">
      <dgm:prSet phldrT="[Текст]"/>
      <dgm:spPr>
        <a:xfrm rot="5400000">
          <a:off x="4095360" y="-2478474"/>
          <a:ext cx="1215084" cy="6788700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Получение экспертом от ПОО оценочных средств (далее – ОС) в электронном виде, доступном для редактирования с ключами и критериями оценки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F97BEEBF-7366-4442-A072-742805627839}" type="parTrans" cxnId="{0A5CDB78-F485-4911-8668-A8112AA2B3F6}">
      <dgm:prSet/>
      <dgm:spPr/>
      <dgm:t>
        <a:bodyPr/>
        <a:lstStyle/>
        <a:p>
          <a:endParaRPr lang="ru-RU"/>
        </a:p>
      </dgm:t>
    </dgm:pt>
    <dgm:pt modelId="{041038F3-4063-4635-97D4-643FC09C9848}" type="sibTrans" cxnId="{0A5CDB78-F485-4911-8668-A8112AA2B3F6}">
      <dgm:prSet/>
      <dgm:spPr/>
      <dgm:t>
        <a:bodyPr/>
        <a:lstStyle/>
        <a:p>
          <a:endParaRPr lang="ru-RU"/>
        </a:p>
      </dgm:t>
    </dgm:pt>
    <dgm:pt modelId="{0EA28A7B-E432-4C10-9C01-1E58F32A2DEC}">
      <dgm:prSet phldrT="[Текст]"/>
      <dgm:spPr>
        <a:xfrm rot="5400000">
          <a:off x="-280404" y="1960785"/>
          <a:ext cx="1869360" cy="1308552"/>
        </a:xfrm>
        <a:prstGeom prst="chevron">
          <a:avLst/>
        </a:prstGeom>
        <a:solidFill>
          <a:srgbClr val="9BBB59">
            <a:hueOff val="5625132"/>
            <a:satOff val="-8440"/>
            <a:lumOff val="-1373"/>
            <a:alphaOff val="0"/>
          </a:srgbClr>
        </a:solidFill>
        <a:ln w="25400" cap="flat" cmpd="sng" algn="ctr">
          <a:solidFill>
            <a:srgbClr val="9BBB59">
              <a:hueOff val="5625132"/>
              <a:satOff val="-8440"/>
              <a:lumOff val="-1373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" lastClr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2</a:t>
          </a:r>
          <a:endParaRPr lang="ru-RU" dirty="0">
            <a:solidFill>
              <a:sysClr val="window" lastClr="FFFFFF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09508E2D-B3B3-4E42-A056-16C5D468A907}" type="parTrans" cxnId="{4A22BF3B-CCA0-4A5E-B0C8-509BBDDB6651}">
      <dgm:prSet/>
      <dgm:spPr/>
      <dgm:t>
        <a:bodyPr/>
        <a:lstStyle/>
        <a:p>
          <a:endParaRPr lang="ru-RU"/>
        </a:p>
      </dgm:t>
    </dgm:pt>
    <dgm:pt modelId="{A4F387A8-D0A7-4A2B-AE50-060DCB1E3621}" type="sibTrans" cxnId="{4A22BF3B-CCA0-4A5E-B0C8-509BBDDB6651}">
      <dgm:prSet/>
      <dgm:spPr/>
      <dgm:t>
        <a:bodyPr/>
        <a:lstStyle/>
        <a:p>
          <a:endParaRPr lang="ru-RU"/>
        </a:p>
      </dgm:t>
    </dgm:pt>
    <dgm:pt modelId="{48061EE8-BED9-499E-8039-51ED64F98BF7}">
      <dgm:prSet phldrT="[Текст]"/>
      <dgm:spPr>
        <a:xfrm rot="5400000">
          <a:off x="4095360" y="-840700"/>
          <a:ext cx="1215084" cy="6788700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9BBB59">
              <a:hueOff val="5625132"/>
              <a:satOff val="-8440"/>
              <a:lumOff val="-1373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Анализ экспертом ОС на соответствие результатам освоения ОПОП СПО и формирование спецификации (индикаторов достижения компетенций)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F6085B86-9CCB-4405-B533-C78ABF782FA0}" type="parTrans" cxnId="{7C9BCFF6-C53C-45BA-87B8-A9C5208A800F}">
      <dgm:prSet/>
      <dgm:spPr/>
      <dgm:t>
        <a:bodyPr/>
        <a:lstStyle/>
        <a:p>
          <a:endParaRPr lang="ru-RU"/>
        </a:p>
      </dgm:t>
    </dgm:pt>
    <dgm:pt modelId="{7F7E5D0C-D00B-4F6A-9768-270667CDC7D8}" type="sibTrans" cxnId="{7C9BCFF6-C53C-45BA-87B8-A9C5208A800F}">
      <dgm:prSet/>
      <dgm:spPr/>
      <dgm:t>
        <a:bodyPr/>
        <a:lstStyle/>
        <a:p>
          <a:endParaRPr lang="ru-RU"/>
        </a:p>
      </dgm:t>
    </dgm:pt>
    <dgm:pt modelId="{A8761A29-E8F8-4604-BA26-1421C2F617E6}">
      <dgm:prSet phldrT="[Текст]"/>
      <dgm:spPr>
        <a:xfrm rot="5400000">
          <a:off x="-280404" y="3638681"/>
          <a:ext cx="1869360" cy="1308552"/>
        </a:xfrm>
        <a:prstGeom prst="chevron">
          <a:avLst/>
        </a:prstGeom>
        <a:solidFill>
          <a:srgbClr val="9BBB59">
            <a:hueOff val="11250264"/>
            <a:satOff val="-16880"/>
            <a:lumOff val="-2745"/>
            <a:alphaOff val="0"/>
          </a:srgbClr>
        </a:solidFill>
        <a:ln w="25400" cap="flat" cmpd="sng" algn="ctr">
          <a:solidFill>
            <a:srgbClr val="9BBB59">
              <a:hueOff val="11250264"/>
              <a:satOff val="-16880"/>
              <a:lumOff val="-2745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" lastClr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3</a:t>
          </a:r>
          <a:endParaRPr lang="ru-RU" dirty="0">
            <a:solidFill>
              <a:sysClr val="window" lastClr="FFFFFF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C76CC6E7-5AA8-4523-A44B-20CA24FED3AB}" type="parTrans" cxnId="{E776AC38-E213-437B-8316-A0926E0810F0}">
      <dgm:prSet/>
      <dgm:spPr/>
      <dgm:t>
        <a:bodyPr/>
        <a:lstStyle/>
        <a:p>
          <a:endParaRPr lang="ru-RU"/>
        </a:p>
      </dgm:t>
    </dgm:pt>
    <dgm:pt modelId="{45F9D0D1-8620-4091-9198-53C494658FBD}" type="sibTrans" cxnId="{E776AC38-E213-437B-8316-A0926E0810F0}">
      <dgm:prSet/>
      <dgm:spPr/>
      <dgm:t>
        <a:bodyPr/>
        <a:lstStyle/>
        <a:p>
          <a:endParaRPr lang="ru-RU"/>
        </a:p>
      </dgm:t>
    </dgm:pt>
    <dgm:pt modelId="{F0BCC8B8-0430-4D10-A6C5-15CB7D5B3D57}">
      <dgm:prSet phldrT="[Текст]"/>
      <dgm:spPr>
        <a:xfrm rot="5400000">
          <a:off x="4095360" y="776004"/>
          <a:ext cx="1215084" cy="6788700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9BBB59">
              <a:hueOff val="11250264"/>
              <a:satOff val="-16880"/>
              <a:lumOff val="-2745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Анализ КУГ и РУП, определение перечня дисциплин (МДК, ПМ, УП, ПП) для написания ДР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E95F9B15-9D20-46EB-B7A6-DCDC616481A6}" type="parTrans" cxnId="{F7DA1C1E-BA69-4F86-990F-5689B8FE5D1E}">
      <dgm:prSet/>
      <dgm:spPr/>
      <dgm:t>
        <a:bodyPr/>
        <a:lstStyle/>
        <a:p>
          <a:endParaRPr lang="ru-RU"/>
        </a:p>
      </dgm:t>
    </dgm:pt>
    <dgm:pt modelId="{27475C7C-1FE3-4C32-9B14-B26D27282465}" type="sibTrans" cxnId="{F7DA1C1E-BA69-4F86-990F-5689B8FE5D1E}">
      <dgm:prSet/>
      <dgm:spPr/>
      <dgm:t>
        <a:bodyPr/>
        <a:lstStyle/>
        <a:p>
          <a:endParaRPr lang="ru-RU"/>
        </a:p>
      </dgm:t>
    </dgm:pt>
    <dgm:pt modelId="{AEC6E197-2C39-449F-97A6-3FD7D920D525}">
      <dgm:prSet phldrT="[Текст]"/>
      <dgm:spPr>
        <a:xfrm rot="5400000">
          <a:off x="4095360" y="776004"/>
          <a:ext cx="1215084" cy="6788700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9BBB59">
              <a:hueOff val="11250264"/>
              <a:satOff val="-16880"/>
              <a:lumOff val="-2745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Формирование экспертом ДР для студентов старшего курса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0CFB8960-C815-4C12-9F06-54523A1EEE45}" type="parTrans" cxnId="{A6A68FAE-E185-4D61-AF5A-AE91FF91CC1F}">
      <dgm:prSet/>
      <dgm:spPr/>
      <dgm:t>
        <a:bodyPr/>
        <a:lstStyle/>
        <a:p>
          <a:endParaRPr lang="ru-RU"/>
        </a:p>
      </dgm:t>
    </dgm:pt>
    <dgm:pt modelId="{62E37638-676A-4DAF-B45A-7CA5206706E8}" type="sibTrans" cxnId="{A6A68FAE-E185-4D61-AF5A-AE91FF91CC1F}">
      <dgm:prSet/>
      <dgm:spPr/>
      <dgm:t>
        <a:bodyPr/>
        <a:lstStyle/>
        <a:p>
          <a:endParaRPr lang="ru-RU"/>
        </a:p>
      </dgm:t>
    </dgm:pt>
    <dgm:pt modelId="{EEC973B4-BBF8-425B-9D01-270FCF00E578}">
      <dgm:prSet/>
      <dgm:spPr/>
      <dgm:t>
        <a:bodyPr/>
        <a:lstStyle/>
        <a:p>
          <a:r>
            <a:rPr lang="ru-RU" i="0" dirty="0" smtClean="0">
              <a:latin typeface="Calibri" panose="020F0502020204030204" pitchFamily="34" charset="0"/>
              <a:cs typeface="Calibri" panose="020F0502020204030204" pitchFamily="34" charset="0"/>
            </a:rPr>
            <a:t>Утверждение</a:t>
          </a:r>
          <a:r>
            <a:rPr lang="ru-RU" i="0" dirty="0" smtClean="0">
              <a:latin typeface="+mn-lt"/>
            </a:rPr>
            <a:t>, согласование и  ознакомление образовательного учреждения с  графиком проведения ДР</a:t>
          </a:r>
          <a:endParaRPr lang="ru-RU" i="0" dirty="0">
            <a:latin typeface="+mn-lt"/>
          </a:endParaRPr>
        </a:p>
      </dgm:t>
    </dgm:pt>
    <dgm:pt modelId="{3257E385-062E-4833-9285-E23D1796A4AD}" type="parTrans" cxnId="{C2934997-23CE-47E9-88B5-02D3428DB4DB}">
      <dgm:prSet/>
      <dgm:spPr/>
      <dgm:t>
        <a:bodyPr/>
        <a:lstStyle/>
        <a:p>
          <a:endParaRPr lang="ru-RU"/>
        </a:p>
      </dgm:t>
    </dgm:pt>
    <dgm:pt modelId="{886D3B64-238C-4433-98A5-BC8628BF72CE}" type="sibTrans" cxnId="{C2934997-23CE-47E9-88B5-02D3428DB4DB}">
      <dgm:prSet/>
      <dgm:spPr/>
      <dgm:t>
        <a:bodyPr/>
        <a:lstStyle/>
        <a:p>
          <a:endParaRPr lang="ru-RU"/>
        </a:p>
      </dgm:t>
    </dgm:pt>
    <dgm:pt modelId="{804294FC-3C27-4D9B-AF9F-92DB7566353E}">
      <dgm:prSet/>
      <dgm:spPr/>
      <dgm:t>
        <a:bodyPr/>
        <a:lstStyle/>
        <a:p>
          <a:r>
            <a:rPr lang="ru-RU" dirty="0" smtClean="0"/>
            <a:t>4</a:t>
          </a:r>
          <a:endParaRPr lang="ru-RU" dirty="0"/>
        </a:p>
      </dgm:t>
    </dgm:pt>
    <dgm:pt modelId="{8D9C4634-B210-40F7-849F-1187F35CAC88}" type="sibTrans" cxnId="{4F3E17A3-DB03-492C-8868-F29A440D180E}">
      <dgm:prSet/>
      <dgm:spPr/>
      <dgm:t>
        <a:bodyPr/>
        <a:lstStyle/>
        <a:p>
          <a:endParaRPr lang="ru-RU"/>
        </a:p>
      </dgm:t>
    </dgm:pt>
    <dgm:pt modelId="{005528A2-5E01-4A4D-A53F-E23594B62B86}" type="parTrans" cxnId="{4F3E17A3-DB03-492C-8868-F29A440D180E}">
      <dgm:prSet/>
      <dgm:spPr/>
      <dgm:t>
        <a:bodyPr/>
        <a:lstStyle/>
        <a:p>
          <a:endParaRPr lang="ru-RU"/>
        </a:p>
      </dgm:t>
    </dgm:pt>
    <dgm:pt modelId="{2453EA47-6B4E-469B-9719-85DE33A68915}" type="pres">
      <dgm:prSet presAssocID="{B2B7D4A7-110B-4637-9BD7-26CB0557242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E6A5744-6D7B-4070-8589-C7A87FF029E2}" type="pres">
      <dgm:prSet presAssocID="{4CB41BC3-A71C-42DB-833C-1156306F5377}" presName="composite" presStyleCnt="0"/>
      <dgm:spPr/>
    </dgm:pt>
    <dgm:pt modelId="{C2DA494A-B7B3-4879-B24C-002D80CFFBE9}" type="pres">
      <dgm:prSet presAssocID="{4CB41BC3-A71C-42DB-833C-1156306F5377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33FE69-0AA6-4539-B339-6E49A0F58B37}" type="pres">
      <dgm:prSet presAssocID="{4CB41BC3-A71C-42DB-833C-1156306F5377}" presName="descendantText" presStyleLbl="alignAcc1" presStyleIdx="0" presStyleCnt="4" custLinFactNeighborX="177" custLinFactNeighborY="251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A5691F-184B-4B2C-B84D-A31438EE4583}" type="pres">
      <dgm:prSet presAssocID="{92281256-EF95-489B-BA57-D3E5B4488520}" presName="sp" presStyleCnt="0"/>
      <dgm:spPr/>
    </dgm:pt>
    <dgm:pt modelId="{EB572AE4-8BD2-45E0-BA31-E27397A7D737}" type="pres">
      <dgm:prSet presAssocID="{0EA28A7B-E432-4C10-9C01-1E58F32A2DEC}" presName="composite" presStyleCnt="0"/>
      <dgm:spPr/>
    </dgm:pt>
    <dgm:pt modelId="{AFC64017-7DDE-4327-B839-585313A89C1E}" type="pres">
      <dgm:prSet presAssocID="{0EA28A7B-E432-4C10-9C01-1E58F32A2DEC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E99BA5-157F-49EF-9B99-288842F36007}" type="pres">
      <dgm:prSet presAssocID="{0EA28A7B-E432-4C10-9C01-1E58F32A2DEC}" presName="descendantText" presStyleLbl="alignAcc1" presStyleIdx="1" presStyleCnt="4" custLinFactNeighborY="218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6A7B54-7EE8-4F7C-8600-8C9D17BF1643}" type="pres">
      <dgm:prSet presAssocID="{A4F387A8-D0A7-4A2B-AE50-060DCB1E3621}" presName="sp" presStyleCnt="0"/>
      <dgm:spPr/>
    </dgm:pt>
    <dgm:pt modelId="{6FFA8189-F6B6-4A95-8EF7-09F2E320CC7F}" type="pres">
      <dgm:prSet presAssocID="{A8761A29-E8F8-4604-BA26-1421C2F617E6}" presName="composite" presStyleCnt="0"/>
      <dgm:spPr/>
    </dgm:pt>
    <dgm:pt modelId="{58F4F8F5-D3F7-4D4C-BB44-658BF72A8772}" type="pres">
      <dgm:prSet presAssocID="{A8761A29-E8F8-4604-BA26-1421C2F617E6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FC3093-2957-4F2D-AE28-4EDD40DA75A9}" type="pres">
      <dgm:prSet presAssocID="{A8761A29-E8F8-4604-BA26-1421C2F617E6}" presName="descendantText" presStyleLbl="alignAcc1" presStyleIdx="2" presStyleCnt="4" custLinFactNeighborY="16833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ru-RU"/>
        </a:p>
      </dgm:t>
    </dgm:pt>
    <dgm:pt modelId="{6881671A-E9C5-451C-81D5-BB6840693FE9}" type="pres">
      <dgm:prSet presAssocID="{45F9D0D1-8620-4091-9198-53C494658FBD}" presName="sp" presStyleCnt="0"/>
      <dgm:spPr/>
    </dgm:pt>
    <dgm:pt modelId="{703B5B91-C9ED-4B09-BC26-BBECECD7E895}" type="pres">
      <dgm:prSet presAssocID="{804294FC-3C27-4D9B-AF9F-92DB7566353E}" presName="composite" presStyleCnt="0"/>
      <dgm:spPr/>
    </dgm:pt>
    <dgm:pt modelId="{0DF295CB-A94F-49E4-BBFF-7C293600267E}" type="pres">
      <dgm:prSet presAssocID="{804294FC-3C27-4D9B-AF9F-92DB7566353E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C15A97-E92A-408C-8D9F-C07F83B7F7F1}" type="pres">
      <dgm:prSet presAssocID="{804294FC-3C27-4D9B-AF9F-92DB7566353E}" presName="descendantText" presStyleLbl="alignAcc1" presStyleIdx="3" presStyleCnt="4" custLinFactNeighborX="2820" custLinFactNeighborY="320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EF97830-A597-465A-8F31-02F2A9FE6A7B}" type="presOf" srcId="{EEC973B4-BBF8-425B-9D01-270FCF00E578}" destId="{3CC15A97-E92A-408C-8D9F-C07F83B7F7F1}" srcOrd="0" destOrd="0" presId="urn:microsoft.com/office/officeart/2005/8/layout/chevron2"/>
    <dgm:cxn modelId="{DA69BCF3-E83C-4E19-B4F4-12505763D4E5}" type="presOf" srcId="{AEC6E197-2C39-449F-97A6-3FD7D920D525}" destId="{69FC3093-2957-4F2D-AE28-4EDD40DA75A9}" srcOrd="0" destOrd="1" presId="urn:microsoft.com/office/officeart/2005/8/layout/chevron2"/>
    <dgm:cxn modelId="{3916BEF1-DBE2-42D7-BADF-963C00B99E34}" type="presOf" srcId="{4CB41BC3-A71C-42DB-833C-1156306F5377}" destId="{C2DA494A-B7B3-4879-B24C-002D80CFFBE9}" srcOrd="0" destOrd="0" presId="urn:microsoft.com/office/officeart/2005/8/layout/chevron2"/>
    <dgm:cxn modelId="{C54202FE-BCE6-4848-9959-DB1E9002B13F}" type="presOf" srcId="{804294FC-3C27-4D9B-AF9F-92DB7566353E}" destId="{0DF295CB-A94F-49E4-BBFF-7C293600267E}" srcOrd="0" destOrd="0" presId="urn:microsoft.com/office/officeart/2005/8/layout/chevron2"/>
    <dgm:cxn modelId="{0A5CDB78-F485-4911-8668-A8112AA2B3F6}" srcId="{4CB41BC3-A71C-42DB-833C-1156306F5377}" destId="{482A1223-4D2F-437C-B596-23654C1BA5B5}" srcOrd="0" destOrd="0" parTransId="{F97BEEBF-7366-4442-A072-742805627839}" sibTransId="{041038F3-4063-4635-97D4-643FC09C9848}"/>
    <dgm:cxn modelId="{E776AC38-E213-437B-8316-A0926E0810F0}" srcId="{B2B7D4A7-110B-4637-9BD7-26CB05572428}" destId="{A8761A29-E8F8-4604-BA26-1421C2F617E6}" srcOrd="2" destOrd="0" parTransId="{C76CC6E7-5AA8-4523-A44B-20CA24FED3AB}" sibTransId="{45F9D0D1-8620-4091-9198-53C494658FBD}"/>
    <dgm:cxn modelId="{5C9A16DF-756B-4404-92DA-E38113D0034B}" type="presOf" srcId="{F0BCC8B8-0430-4D10-A6C5-15CB7D5B3D57}" destId="{69FC3093-2957-4F2D-AE28-4EDD40DA75A9}" srcOrd="0" destOrd="0" presId="urn:microsoft.com/office/officeart/2005/8/layout/chevron2"/>
    <dgm:cxn modelId="{6645C42E-B730-4A74-AA0B-7B0AC6665136}" type="presOf" srcId="{0EA28A7B-E432-4C10-9C01-1E58F32A2DEC}" destId="{AFC64017-7DDE-4327-B839-585313A89C1E}" srcOrd="0" destOrd="0" presId="urn:microsoft.com/office/officeart/2005/8/layout/chevron2"/>
    <dgm:cxn modelId="{7C9BCFF6-C53C-45BA-87B8-A9C5208A800F}" srcId="{0EA28A7B-E432-4C10-9C01-1E58F32A2DEC}" destId="{48061EE8-BED9-499E-8039-51ED64F98BF7}" srcOrd="0" destOrd="0" parTransId="{F6085B86-9CCB-4405-B533-C78ABF782FA0}" sibTransId="{7F7E5D0C-D00B-4F6A-9768-270667CDC7D8}"/>
    <dgm:cxn modelId="{7934F874-8084-40EE-B44A-79D1C02F0205}" type="presOf" srcId="{A8761A29-E8F8-4604-BA26-1421C2F617E6}" destId="{58F4F8F5-D3F7-4D4C-BB44-658BF72A8772}" srcOrd="0" destOrd="0" presId="urn:microsoft.com/office/officeart/2005/8/layout/chevron2"/>
    <dgm:cxn modelId="{F3063AD1-5476-4D8D-8AEF-32F386C64ED3}" srcId="{B2B7D4A7-110B-4637-9BD7-26CB05572428}" destId="{4CB41BC3-A71C-42DB-833C-1156306F5377}" srcOrd="0" destOrd="0" parTransId="{BB5F19C5-78EE-4857-8536-4FBD4F6B95DD}" sibTransId="{92281256-EF95-489B-BA57-D3E5B4488520}"/>
    <dgm:cxn modelId="{6BB8FA29-EE59-486C-B703-2997AE9341BF}" type="presOf" srcId="{B2B7D4A7-110B-4637-9BD7-26CB05572428}" destId="{2453EA47-6B4E-469B-9719-85DE33A68915}" srcOrd="0" destOrd="0" presId="urn:microsoft.com/office/officeart/2005/8/layout/chevron2"/>
    <dgm:cxn modelId="{D6A7A920-4D25-4B64-8C57-538F493A6AB0}" type="presOf" srcId="{48061EE8-BED9-499E-8039-51ED64F98BF7}" destId="{3EE99BA5-157F-49EF-9B99-288842F36007}" srcOrd="0" destOrd="0" presId="urn:microsoft.com/office/officeart/2005/8/layout/chevron2"/>
    <dgm:cxn modelId="{C2934997-23CE-47E9-88B5-02D3428DB4DB}" srcId="{804294FC-3C27-4D9B-AF9F-92DB7566353E}" destId="{EEC973B4-BBF8-425B-9D01-270FCF00E578}" srcOrd="0" destOrd="0" parTransId="{3257E385-062E-4833-9285-E23D1796A4AD}" sibTransId="{886D3B64-238C-4433-98A5-BC8628BF72CE}"/>
    <dgm:cxn modelId="{F7DA1C1E-BA69-4F86-990F-5689B8FE5D1E}" srcId="{A8761A29-E8F8-4604-BA26-1421C2F617E6}" destId="{F0BCC8B8-0430-4D10-A6C5-15CB7D5B3D57}" srcOrd="0" destOrd="0" parTransId="{E95F9B15-9D20-46EB-B7A6-DCDC616481A6}" sibTransId="{27475C7C-1FE3-4C32-9B14-B26D27282465}"/>
    <dgm:cxn modelId="{4F3E17A3-DB03-492C-8868-F29A440D180E}" srcId="{B2B7D4A7-110B-4637-9BD7-26CB05572428}" destId="{804294FC-3C27-4D9B-AF9F-92DB7566353E}" srcOrd="3" destOrd="0" parTransId="{005528A2-5E01-4A4D-A53F-E23594B62B86}" sibTransId="{8D9C4634-B210-40F7-849F-1187F35CAC88}"/>
    <dgm:cxn modelId="{4A22BF3B-CCA0-4A5E-B0C8-509BBDDB6651}" srcId="{B2B7D4A7-110B-4637-9BD7-26CB05572428}" destId="{0EA28A7B-E432-4C10-9C01-1E58F32A2DEC}" srcOrd="1" destOrd="0" parTransId="{09508E2D-B3B3-4E42-A056-16C5D468A907}" sibTransId="{A4F387A8-D0A7-4A2B-AE50-060DCB1E3621}"/>
    <dgm:cxn modelId="{2FEF3858-A19B-46EF-A3E1-A5B1772E6925}" type="presOf" srcId="{482A1223-4D2F-437C-B596-23654C1BA5B5}" destId="{5933FE69-0AA6-4539-B339-6E49A0F58B37}" srcOrd="0" destOrd="0" presId="urn:microsoft.com/office/officeart/2005/8/layout/chevron2"/>
    <dgm:cxn modelId="{A6A68FAE-E185-4D61-AF5A-AE91FF91CC1F}" srcId="{A8761A29-E8F8-4604-BA26-1421C2F617E6}" destId="{AEC6E197-2C39-449F-97A6-3FD7D920D525}" srcOrd="1" destOrd="0" parTransId="{0CFB8960-C815-4C12-9F06-54523A1EEE45}" sibTransId="{62E37638-676A-4DAF-B45A-7CA5206706E8}"/>
    <dgm:cxn modelId="{3063E2AE-948B-48E4-B8FC-798F5AAC92BA}" type="presParOf" srcId="{2453EA47-6B4E-469B-9719-85DE33A68915}" destId="{1E6A5744-6D7B-4070-8589-C7A87FF029E2}" srcOrd="0" destOrd="0" presId="urn:microsoft.com/office/officeart/2005/8/layout/chevron2"/>
    <dgm:cxn modelId="{8E396245-9BA6-468D-88EE-0E65CE5535A8}" type="presParOf" srcId="{1E6A5744-6D7B-4070-8589-C7A87FF029E2}" destId="{C2DA494A-B7B3-4879-B24C-002D80CFFBE9}" srcOrd="0" destOrd="0" presId="urn:microsoft.com/office/officeart/2005/8/layout/chevron2"/>
    <dgm:cxn modelId="{71963775-1822-4915-B714-C9783F86BADC}" type="presParOf" srcId="{1E6A5744-6D7B-4070-8589-C7A87FF029E2}" destId="{5933FE69-0AA6-4539-B339-6E49A0F58B37}" srcOrd="1" destOrd="0" presId="urn:microsoft.com/office/officeart/2005/8/layout/chevron2"/>
    <dgm:cxn modelId="{37C7880D-6A12-4DE8-B113-C3A59ED6C981}" type="presParOf" srcId="{2453EA47-6B4E-469B-9719-85DE33A68915}" destId="{38A5691F-184B-4B2C-B84D-A31438EE4583}" srcOrd="1" destOrd="0" presId="urn:microsoft.com/office/officeart/2005/8/layout/chevron2"/>
    <dgm:cxn modelId="{2B651A67-D80D-45B6-9A30-BA402009C61F}" type="presParOf" srcId="{2453EA47-6B4E-469B-9719-85DE33A68915}" destId="{EB572AE4-8BD2-45E0-BA31-E27397A7D737}" srcOrd="2" destOrd="0" presId="urn:microsoft.com/office/officeart/2005/8/layout/chevron2"/>
    <dgm:cxn modelId="{5C9F4578-C14E-4E38-AE9C-5C796DBCBD2B}" type="presParOf" srcId="{EB572AE4-8BD2-45E0-BA31-E27397A7D737}" destId="{AFC64017-7DDE-4327-B839-585313A89C1E}" srcOrd="0" destOrd="0" presId="urn:microsoft.com/office/officeart/2005/8/layout/chevron2"/>
    <dgm:cxn modelId="{6AECE2FB-AEF5-45F1-AB41-32816D15DF82}" type="presParOf" srcId="{EB572AE4-8BD2-45E0-BA31-E27397A7D737}" destId="{3EE99BA5-157F-49EF-9B99-288842F36007}" srcOrd="1" destOrd="0" presId="urn:microsoft.com/office/officeart/2005/8/layout/chevron2"/>
    <dgm:cxn modelId="{418847BB-1171-4321-A19E-CC01BCE25C4A}" type="presParOf" srcId="{2453EA47-6B4E-469B-9719-85DE33A68915}" destId="{3D6A7B54-7EE8-4F7C-8600-8C9D17BF1643}" srcOrd="3" destOrd="0" presId="urn:microsoft.com/office/officeart/2005/8/layout/chevron2"/>
    <dgm:cxn modelId="{EE00C63A-5688-430C-9DE7-930D3C9D0A6E}" type="presParOf" srcId="{2453EA47-6B4E-469B-9719-85DE33A68915}" destId="{6FFA8189-F6B6-4A95-8EF7-09F2E320CC7F}" srcOrd="4" destOrd="0" presId="urn:microsoft.com/office/officeart/2005/8/layout/chevron2"/>
    <dgm:cxn modelId="{0DD72B6D-3133-42ED-ABEC-70006C2AC971}" type="presParOf" srcId="{6FFA8189-F6B6-4A95-8EF7-09F2E320CC7F}" destId="{58F4F8F5-D3F7-4D4C-BB44-658BF72A8772}" srcOrd="0" destOrd="0" presId="urn:microsoft.com/office/officeart/2005/8/layout/chevron2"/>
    <dgm:cxn modelId="{9EEB9EE5-27EF-4BC6-B50E-6E353DA15E05}" type="presParOf" srcId="{6FFA8189-F6B6-4A95-8EF7-09F2E320CC7F}" destId="{69FC3093-2957-4F2D-AE28-4EDD40DA75A9}" srcOrd="1" destOrd="0" presId="urn:microsoft.com/office/officeart/2005/8/layout/chevron2"/>
    <dgm:cxn modelId="{BFC05608-7CCC-49D9-A298-8F637D9C0B4B}" type="presParOf" srcId="{2453EA47-6B4E-469B-9719-85DE33A68915}" destId="{6881671A-E9C5-451C-81D5-BB6840693FE9}" srcOrd="5" destOrd="0" presId="urn:microsoft.com/office/officeart/2005/8/layout/chevron2"/>
    <dgm:cxn modelId="{157B9307-C5F1-40E2-B202-D938745EA2C2}" type="presParOf" srcId="{2453EA47-6B4E-469B-9719-85DE33A68915}" destId="{703B5B91-C9ED-4B09-BC26-BBECECD7E895}" srcOrd="6" destOrd="0" presId="urn:microsoft.com/office/officeart/2005/8/layout/chevron2"/>
    <dgm:cxn modelId="{BFAD8904-E1AA-4391-BE60-BC4BB998AB43}" type="presParOf" srcId="{703B5B91-C9ED-4B09-BC26-BBECECD7E895}" destId="{0DF295CB-A94F-49E4-BBFF-7C293600267E}" srcOrd="0" destOrd="0" presId="urn:microsoft.com/office/officeart/2005/8/layout/chevron2"/>
    <dgm:cxn modelId="{C0BA26F9-1E7E-40C1-B35A-584E5AD45962}" type="presParOf" srcId="{703B5B91-C9ED-4B09-BC26-BBECECD7E895}" destId="{3CC15A97-E92A-408C-8D9F-C07F83B7F7F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2B7D4A7-110B-4637-9BD7-26CB05572428}" type="doc">
      <dgm:prSet loTypeId="urn:microsoft.com/office/officeart/2005/8/layout/chevron2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4CB41BC3-A71C-42DB-833C-1156306F5377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B5F19C5-78EE-4857-8536-4FBD4F6B95DD}" type="parTrans" cxnId="{F3063AD1-5476-4D8D-8AEF-32F386C64ED3}">
      <dgm:prSet/>
      <dgm:spPr/>
      <dgm:t>
        <a:bodyPr/>
        <a:lstStyle/>
        <a:p>
          <a:endParaRPr lang="ru-RU"/>
        </a:p>
      </dgm:t>
    </dgm:pt>
    <dgm:pt modelId="{92281256-EF95-489B-BA57-D3E5B4488520}" type="sibTrans" cxnId="{F3063AD1-5476-4D8D-8AEF-32F386C64ED3}">
      <dgm:prSet/>
      <dgm:spPr/>
      <dgm:t>
        <a:bodyPr/>
        <a:lstStyle/>
        <a:p>
          <a:endParaRPr lang="ru-RU"/>
        </a:p>
      </dgm:t>
    </dgm:pt>
    <dgm:pt modelId="{482A1223-4D2F-437C-B596-23654C1BA5B5}">
      <dgm:prSet phldrT="[Текст]"/>
      <dgm:spPr/>
      <dgm:t>
        <a:bodyPr/>
        <a:lstStyle/>
        <a:p>
          <a:r>
            <a:rPr lang="ru-RU" dirty="0" smtClean="0"/>
            <a:t>Выбирают 5 компетенций (полностью или частично сформированных) у обучающихся старшего курса дисциплинами (практиками), в отношении которых на момент проведения диагностической работы была проведена промежуточная аттестация (в соответствии с учебным планом)</a:t>
          </a:r>
          <a:endParaRPr lang="ru-RU" dirty="0"/>
        </a:p>
      </dgm:t>
    </dgm:pt>
    <dgm:pt modelId="{F97BEEBF-7366-4442-A072-742805627839}" type="parTrans" cxnId="{0A5CDB78-F485-4911-8668-A8112AA2B3F6}">
      <dgm:prSet/>
      <dgm:spPr/>
      <dgm:t>
        <a:bodyPr/>
        <a:lstStyle/>
        <a:p>
          <a:endParaRPr lang="ru-RU"/>
        </a:p>
      </dgm:t>
    </dgm:pt>
    <dgm:pt modelId="{041038F3-4063-4635-97D4-643FC09C9848}" type="sibTrans" cxnId="{0A5CDB78-F485-4911-8668-A8112AA2B3F6}">
      <dgm:prSet/>
      <dgm:spPr/>
      <dgm:t>
        <a:bodyPr/>
        <a:lstStyle/>
        <a:p>
          <a:endParaRPr lang="ru-RU"/>
        </a:p>
      </dgm:t>
    </dgm:pt>
    <dgm:pt modelId="{0EA28A7B-E432-4C10-9C01-1E58F32A2DEC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9508E2D-B3B3-4E42-A056-16C5D468A907}" type="parTrans" cxnId="{4A22BF3B-CCA0-4A5E-B0C8-509BBDDB6651}">
      <dgm:prSet/>
      <dgm:spPr/>
      <dgm:t>
        <a:bodyPr/>
        <a:lstStyle/>
        <a:p>
          <a:endParaRPr lang="ru-RU"/>
        </a:p>
      </dgm:t>
    </dgm:pt>
    <dgm:pt modelId="{A4F387A8-D0A7-4A2B-AE50-060DCB1E3621}" type="sibTrans" cxnId="{4A22BF3B-CCA0-4A5E-B0C8-509BBDDB6651}">
      <dgm:prSet/>
      <dgm:spPr/>
      <dgm:t>
        <a:bodyPr/>
        <a:lstStyle/>
        <a:p>
          <a:endParaRPr lang="ru-RU"/>
        </a:p>
      </dgm:t>
    </dgm:pt>
    <dgm:pt modelId="{48061EE8-BED9-499E-8039-51ED64F98BF7}">
      <dgm:prSet phldrT="[Текст]"/>
      <dgm:spPr/>
      <dgm:t>
        <a:bodyPr/>
        <a:lstStyle/>
        <a:p>
          <a:r>
            <a:rPr lang="ru-RU" dirty="0" smtClean="0"/>
            <a:t>Отбирают задания для не менее 2-х вариантов диагностической работы, которые оценивают сформированность выбранных компетенций, используя ФОС образовательной организации</a:t>
          </a:r>
          <a:endParaRPr lang="ru-RU" dirty="0"/>
        </a:p>
      </dgm:t>
    </dgm:pt>
    <dgm:pt modelId="{F6085B86-9CCB-4405-B533-C78ABF782FA0}" type="parTrans" cxnId="{7C9BCFF6-C53C-45BA-87B8-A9C5208A800F}">
      <dgm:prSet/>
      <dgm:spPr/>
      <dgm:t>
        <a:bodyPr/>
        <a:lstStyle/>
        <a:p>
          <a:endParaRPr lang="ru-RU"/>
        </a:p>
      </dgm:t>
    </dgm:pt>
    <dgm:pt modelId="{7F7E5D0C-D00B-4F6A-9768-270667CDC7D8}" type="sibTrans" cxnId="{7C9BCFF6-C53C-45BA-87B8-A9C5208A800F}">
      <dgm:prSet/>
      <dgm:spPr/>
      <dgm:t>
        <a:bodyPr/>
        <a:lstStyle/>
        <a:p>
          <a:endParaRPr lang="ru-RU"/>
        </a:p>
      </dgm:t>
    </dgm:pt>
    <dgm:pt modelId="{A8761A29-E8F8-4604-BA26-1421C2F617E6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76CC6E7-5AA8-4523-A44B-20CA24FED3AB}" type="parTrans" cxnId="{E776AC38-E213-437B-8316-A0926E0810F0}">
      <dgm:prSet/>
      <dgm:spPr/>
      <dgm:t>
        <a:bodyPr/>
        <a:lstStyle/>
        <a:p>
          <a:endParaRPr lang="ru-RU"/>
        </a:p>
      </dgm:t>
    </dgm:pt>
    <dgm:pt modelId="{45F9D0D1-8620-4091-9198-53C494658FBD}" type="sibTrans" cxnId="{E776AC38-E213-437B-8316-A0926E0810F0}">
      <dgm:prSet/>
      <dgm:spPr/>
      <dgm:t>
        <a:bodyPr/>
        <a:lstStyle/>
        <a:p>
          <a:endParaRPr lang="ru-RU"/>
        </a:p>
      </dgm:t>
    </dgm:pt>
    <dgm:pt modelId="{F0BCC8B8-0430-4D10-A6C5-15CB7D5B3D57}">
      <dgm:prSet phldrT="[Текст]"/>
      <dgm:spPr/>
      <dgm:t>
        <a:bodyPr/>
        <a:lstStyle/>
        <a:p>
          <a:r>
            <a:rPr lang="ru-RU" dirty="0" smtClean="0"/>
            <a:t>Направляют ответственному сотруднику в министерство образования Белгородской области для согласования</a:t>
          </a:r>
          <a:endParaRPr lang="ru-RU" dirty="0"/>
        </a:p>
      </dgm:t>
    </dgm:pt>
    <dgm:pt modelId="{E95F9B15-9D20-46EB-B7A6-DCDC616481A6}" type="parTrans" cxnId="{F7DA1C1E-BA69-4F86-990F-5689B8FE5D1E}">
      <dgm:prSet/>
      <dgm:spPr/>
      <dgm:t>
        <a:bodyPr/>
        <a:lstStyle/>
        <a:p>
          <a:endParaRPr lang="ru-RU"/>
        </a:p>
      </dgm:t>
    </dgm:pt>
    <dgm:pt modelId="{27475C7C-1FE3-4C32-9B14-B26D27282465}" type="sibTrans" cxnId="{F7DA1C1E-BA69-4F86-990F-5689B8FE5D1E}">
      <dgm:prSet/>
      <dgm:spPr/>
      <dgm:t>
        <a:bodyPr/>
        <a:lstStyle/>
        <a:p>
          <a:endParaRPr lang="ru-RU"/>
        </a:p>
      </dgm:t>
    </dgm:pt>
    <dgm:pt modelId="{2453EA47-6B4E-469B-9719-85DE33A68915}" type="pres">
      <dgm:prSet presAssocID="{B2B7D4A7-110B-4637-9BD7-26CB0557242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E6A5744-6D7B-4070-8589-C7A87FF029E2}" type="pres">
      <dgm:prSet presAssocID="{4CB41BC3-A71C-42DB-833C-1156306F5377}" presName="composite" presStyleCnt="0"/>
      <dgm:spPr/>
    </dgm:pt>
    <dgm:pt modelId="{C2DA494A-B7B3-4879-B24C-002D80CFFBE9}" type="pres">
      <dgm:prSet presAssocID="{4CB41BC3-A71C-42DB-833C-1156306F5377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33FE69-0AA6-4539-B339-6E49A0F58B37}" type="pres">
      <dgm:prSet presAssocID="{4CB41BC3-A71C-42DB-833C-1156306F5377}" presName="descendantText" presStyleLbl="alignAcc1" presStyleIdx="0" presStyleCnt="3" custLinFactNeighborX="177" custLinFactNeighborY="251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A5691F-184B-4B2C-B84D-A31438EE4583}" type="pres">
      <dgm:prSet presAssocID="{92281256-EF95-489B-BA57-D3E5B4488520}" presName="sp" presStyleCnt="0"/>
      <dgm:spPr/>
    </dgm:pt>
    <dgm:pt modelId="{EB572AE4-8BD2-45E0-BA31-E27397A7D737}" type="pres">
      <dgm:prSet presAssocID="{0EA28A7B-E432-4C10-9C01-1E58F32A2DEC}" presName="composite" presStyleCnt="0"/>
      <dgm:spPr/>
    </dgm:pt>
    <dgm:pt modelId="{AFC64017-7DDE-4327-B839-585313A89C1E}" type="pres">
      <dgm:prSet presAssocID="{0EA28A7B-E432-4C10-9C01-1E58F32A2DEC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E99BA5-157F-49EF-9B99-288842F36007}" type="pres">
      <dgm:prSet presAssocID="{0EA28A7B-E432-4C10-9C01-1E58F32A2DEC}" presName="descendantText" presStyleLbl="alignAcc1" presStyleIdx="1" presStyleCnt="3" custLinFactNeighborY="218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6A7B54-7EE8-4F7C-8600-8C9D17BF1643}" type="pres">
      <dgm:prSet presAssocID="{A4F387A8-D0A7-4A2B-AE50-060DCB1E3621}" presName="sp" presStyleCnt="0"/>
      <dgm:spPr/>
    </dgm:pt>
    <dgm:pt modelId="{6FFA8189-F6B6-4A95-8EF7-09F2E320CC7F}" type="pres">
      <dgm:prSet presAssocID="{A8761A29-E8F8-4604-BA26-1421C2F617E6}" presName="composite" presStyleCnt="0"/>
      <dgm:spPr/>
    </dgm:pt>
    <dgm:pt modelId="{58F4F8F5-D3F7-4D4C-BB44-658BF72A8772}" type="pres">
      <dgm:prSet presAssocID="{A8761A29-E8F8-4604-BA26-1421C2F617E6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FC3093-2957-4F2D-AE28-4EDD40DA75A9}" type="pres">
      <dgm:prSet presAssocID="{A8761A29-E8F8-4604-BA26-1421C2F617E6}" presName="descendantText" presStyleLbl="alignAcc1" presStyleIdx="2" presStyleCnt="3" custLinFactNeighborY="168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D2A5EFD-38C9-4928-B824-C34DF5333BDE}" type="presOf" srcId="{A8761A29-E8F8-4604-BA26-1421C2F617E6}" destId="{58F4F8F5-D3F7-4D4C-BB44-658BF72A8772}" srcOrd="0" destOrd="0" presId="urn:microsoft.com/office/officeart/2005/8/layout/chevron2"/>
    <dgm:cxn modelId="{5E35587A-F5AD-4683-AD14-526731F34EC3}" type="presOf" srcId="{4CB41BC3-A71C-42DB-833C-1156306F5377}" destId="{C2DA494A-B7B3-4879-B24C-002D80CFFBE9}" srcOrd="0" destOrd="0" presId="urn:microsoft.com/office/officeart/2005/8/layout/chevron2"/>
    <dgm:cxn modelId="{BC13BF10-BD1D-497F-B01A-A9FE5CBC94EB}" type="presOf" srcId="{482A1223-4D2F-437C-B596-23654C1BA5B5}" destId="{5933FE69-0AA6-4539-B339-6E49A0F58B37}" srcOrd="0" destOrd="0" presId="urn:microsoft.com/office/officeart/2005/8/layout/chevron2"/>
    <dgm:cxn modelId="{E776AC38-E213-437B-8316-A0926E0810F0}" srcId="{B2B7D4A7-110B-4637-9BD7-26CB05572428}" destId="{A8761A29-E8F8-4604-BA26-1421C2F617E6}" srcOrd="2" destOrd="0" parTransId="{C76CC6E7-5AA8-4523-A44B-20CA24FED3AB}" sibTransId="{45F9D0D1-8620-4091-9198-53C494658FBD}"/>
    <dgm:cxn modelId="{0A5CDB78-F485-4911-8668-A8112AA2B3F6}" srcId="{4CB41BC3-A71C-42DB-833C-1156306F5377}" destId="{482A1223-4D2F-437C-B596-23654C1BA5B5}" srcOrd="0" destOrd="0" parTransId="{F97BEEBF-7366-4442-A072-742805627839}" sibTransId="{041038F3-4063-4635-97D4-643FC09C9848}"/>
    <dgm:cxn modelId="{7C9BCFF6-C53C-45BA-87B8-A9C5208A800F}" srcId="{0EA28A7B-E432-4C10-9C01-1E58F32A2DEC}" destId="{48061EE8-BED9-499E-8039-51ED64F98BF7}" srcOrd="0" destOrd="0" parTransId="{F6085B86-9CCB-4405-B533-C78ABF782FA0}" sibTransId="{7F7E5D0C-D00B-4F6A-9768-270667CDC7D8}"/>
    <dgm:cxn modelId="{F3063AD1-5476-4D8D-8AEF-32F386C64ED3}" srcId="{B2B7D4A7-110B-4637-9BD7-26CB05572428}" destId="{4CB41BC3-A71C-42DB-833C-1156306F5377}" srcOrd="0" destOrd="0" parTransId="{BB5F19C5-78EE-4857-8536-4FBD4F6B95DD}" sibTransId="{92281256-EF95-489B-BA57-D3E5B4488520}"/>
    <dgm:cxn modelId="{301A726C-A52B-4D6C-8266-2900D8B255F1}" type="presOf" srcId="{F0BCC8B8-0430-4D10-A6C5-15CB7D5B3D57}" destId="{69FC3093-2957-4F2D-AE28-4EDD40DA75A9}" srcOrd="0" destOrd="0" presId="urn:microsoft.com/office/officeart/2005/8/layout/chevron2"/>
    <dgm:cxn modelId="{1E01A6A8-DA4A-48C9-BE1B-41B00D1F0502}" type="presOf" srcId="{0EA28A7B-E432-4C10-9C01-1E58F32A2DEC}" destId="{AFC64017-7DDE-4327-B839-585313A89C1E}" srcOrd="0" destOrd="0" presId="urn:microsoft.com/office/officeart/2005/8/layout/chevron2"/>
    <dgm:cxn modelId="{F7DA1C1E-BA69-4F86-990F-5689B8FE5D1E}" srcId="{A8761A29-E8F8-4604-BA26-1421C2F617E6}" destId="{F0BCC8B8-0430-4D10-A6C5-15CB7D5B3D57}" srcOrd="0" destOrd="0" parTransId="{E95F9B15-9D20-46EB-B7A6-DCDC616481A6}" sibTransId="{27475C7C-1FE3-4C32-9B14-B26D27282465}"/>
    <dgm:cxn modelId="{4A22BF3B-CCA0-4A5E-B0C8-509BBDDB6651}" srcId="{B2B7D4A7-110B-4637-9BD7-26CB05572428}" destId="{0EA28A7B-E432-4C10-9C01-1E58F32A2DEC}" srcOrd="1" destOrd="0" parTransId="{09508E2D-B3B3-4E42-A056-16C5D468A907}" sibTransId="{A4F387A8-D0A7-4A2B-AE50-060DCB1E3621}"/>
    <dgm:cxn modelId="{EDE06275-C944-45F5-AFAD-BF2C18986A04}" type="presOf" srcId="{48061EE8-BED9-499E-8039-51ED64F98BF7}" destId="{3EE99BA5-157F-49EF-9B99-288842F36007}" srcOrd="0" destOrd="0" presId="urn:microsoft.com/office/officeart/2005/8/layout/chevron2"/>
    <dgm:cxn modelId="{CC467DDE-A4AC-43B3-A312-964C24E31D29}" type="presOf" srcId="{B2B7D4A7-110B-4637-9BD7-26CB05572428}" destId="{2453EA47-6B4E-469B-9719-85DE33A68915}" srcOrd="0" destOrd="0" presId="urn:microsoft.com/office/officeart/2005/8/layout/chevron2"/>
    <dgm:cxn modelId="{D1D7DC4C-A63C-49A6-8ECA-2DB6DECD5D7B}" type="presParOf" srcId="{2453EA47-6B4E-469B-9719-85DE33A68915}" destId="{1E6A5744-6D7B-4070-8589-C7A87FF029E2}" srcOrd="0" destOrd="0" presId="urn:microsoft.com/office/officeart/2005/8/layout/chevron2"/>
    <dgm:cxn modelId="{0CDC6031-8C99-4D14-964B-3F80473EF977}" type="presParOf" srcId="{1E6A5744-6D7B-4070-8589-C7A87FF029E2}" destId="{C2DA494A-B7B3-4879-B24C-002D80CFFBE9}" srcOrd="0" destOrd="0" presId="urn:microsoft.com/office/officeart/2005/8/layout/chevron2"/>
    <dgm:cxn modelId="{891CCBF1-10D1-4631-BC9A-6AAD3F7AD429}" type="presParOf" srcId="{1E6A5744-6D7B-4070-8589-C7A87FF029E2}" destId="{5933FE69-0AA6-4539-B339-6E49A0F58B37}" srcOrd="1" destOrd="0" presId="urn:microsoft.com/office/officeart/2005/8/layout/chevron2"/>
    <dgm:cxn modelId="{9790A8E7-4E50-4FB6-9F70-1E83EB9DD151}" type="presParOf" srcId="{2453EA47-6B4E-469B-9719-85DE33A68915}" destId="{38A5691F-184B-4B2C-B84D-A31438EE4583}" srcOrd="1" destOrd="0" presId="urn:microsoft.com/office/officeart/2005/8/layout/chevron2"/>
    <dgm:cxn modelId="{4D877FFC-D2B4-489F-B8EB-32880212CBDF}" type="presParOf" srcId="{2453EA47-6B4E-469B-9719-85DE33A68915}" destId="{EB572AE4-8BD2-45E0-BA31-E27397A7D737}" srcOrd="2" destOrd="0" presId="urn:microsoft.com/office/officeart/2005/8/layout/chevron2"/>
    <dgm:cxn modelId="{90360E98-4B39-46BA-BE3A-698C5CFD862B}" type="presParOf" srcId="{EB572AE4-8BD2-45E0-BA31-E27397A7D737}" destId="{AFC64017-7DDE-4327-B839-585313A89C1E}" srcOrd="0" destOrd="0" presId="urn:microsoft.com/office/officeart/2005/8/layout/chevron2"/>
    <dgm:cxn modelId="{74186ABB-25E8-4FD0-BD1A-94854631324D}" type="presParOf" srcId="{EB572AE4-8BD2-45E0-BA31-E27397A7D737}" destId="{3EE99BA5-157F-49EF-9B99-288842F36007}" srcOrd="1" destOrd="0" presId="urn:microsoft.com/office/officeart/2005/8/layout/chevron2"/>
    <dgm:cxn modelId="{B69B4704-A95F-43FA-9CBE-C12EC3AC8F84}" type="presParOf" srcId="{2453EA47-6B4E-469B-9719-85DE33A68915}" destId="{3D6A7B54-7EE8-4F7C-8600-8C9D17BF1643}" srcOrd="3" destOrd="0" presId="urn:microsoft.com/office/officeart/2005/8/layout/chevron2"/>
    <dgm:cxn modelId="{860805D9-C1B7-4BC5-B767-6E2DA116A55D}" type="presParOf" srcId="{2453EA47-6B4E-469B-9719-85DE33A68915}" destId="{6FFA8189-F6B6-4A95-8EF7-09F2E320CC7F}" srcOrd="4" destOrd="0" presId="urn:microsoft.com/office/officeart/2005/8/layout/chevron2"/>
    <dgm:cxn modelId="{4B2C692D-DB8F-455F-8665-D3ACCDD7CA60}" type="presParOf" srcId="{6FFA8189-F6B6-4A95-8EF7-09F2E320CC7F}" destId="{58F4F8F5-D3F7-4D4C-BB44-658BF72A8772}" srcOrd="0" destOrd="0" presId="urn:microsoft.com/office/officeart/2005/8/layout/chevron2"/>
    <dgm:cxn modelId="{A17A505D-34E9-4F99-9556-F3FDF9366B1F}" type="presParOf" srcId="{6FFA8189-F6B6-4A95-8EF7-09F2E320CC7F}" destId="{69FC3093-2957-4F2D-AE28-4EDD40DA75A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2B7D4A7-110B-4637-9BD7-26CB05572428}" type="doc">
      <dgm:prSet loTypeId="urn:microsoft.com/office/officeart/2005/8/layout/chevron2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4CB41BC3-A71C-42DB-833C-1156306F5377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B5F19C5-78EE-4857-8536-4FBD4F6B95DD}" type="parTrans" cxnId="{F3063AD1-5476-4D8D-8AEF-32F386C64ED3}">
      <dgm:prSet/>
      <dgm:spPr/>
      <dgm:t>
        <a:bodyPr/>
        <a:lstStyle/>
        <a:p>
          <a:endParaRPr lang="ru-RU"/>
        </a:p>
      </dgm:t>
    </dgm:pt>
    <dgm:pt modelId="{92281256-EF95-489B-BA57-D3E5B4488520}" type="sibTrans" cxnId="{F3063AD1-5476-4D8D-8AEF-32F386C64ED3}">
      <dgm:prSet/>
      <dgm:spPr/>
      <dgm:t>
        <a:bodyPr/>
        <a:lstStyle/>
        <a:p>
          <a:endParaRPr lang="ru-RU"/>
        </a:p>
      </dgm:t>
    </dgm:pt>
    <dgm:pt modelId="{482A1223-4D2F-437C-B596-23654C1BA5B5}">
      <dgm:prSet phldrT="[Текст]"/>
      <dgm:spPr/>
      <dgm:t>
        <a:bodyPr/>
        <a:lstStyle/>
        <a:p>
          <a:r>
            <a:rPr lang="ru-RU" dirty="0" smtClean="0"/>
            <a:t>Прибытие экспертной группы и ответственного(</a:t>
          </a:r>
          <a:r>
            <a:rPr lang="ru-RU" dirty="0" err="1" smtClean="0"/>
            <a:t>ых</a:t>
          </a:r>
          <a:r>
            <a:rPr lang="ru-RU" dirty="0" smtClean="0"/>
            <a:t>) сотрудника (</a:t>
          </a:r>
          <a:r>
            <a:rPr lang="ru-RU" dirty="0" err="1" smtClean="0"/>
            <a:t>ов</a:t>
          </a:r>
          <a:r>
            <a:rPr lang="ru-RU" dirty="0" smtClean="0"/>
            <a:t>) министерства образования Белгородской области в образовательную организацию</a:t>
          </a:r>
          <a:endParaRPr lang="ru-RU" dirty="0"/>
        </a:p>
      </dgm:t>
    </dgm:pt>
    <dgm:pt modelId="{F97BEEBF-7366-4442-A072-742805627839}" type="parTrans" cxnId="{0A5CDB78-F485-4911-8668-A8112AA2B3F6}">
      <dgm:prSet/>
      <dgm:spPr/>
      <dgm:t>
        <a:bodyPr/>
        <a:lstStyle/>
        <a:p>
          <a:endParaRPr lang="ru-RU"/>
        </a:p>
      </dgm:t>
    </dgm:pt>
    <dgm:pt modelId="{041038F3-4063-4635-97D4-643FC09C9848}" type="sibTrans" cxnId="{0A5CDB78-F485-4911-8668-A8112AA2B3F6}">
      <dgm:prSet/>
      <dgm:spPr/>
      <dgm:t>
        <a:bodyPr/>
        <a:lstStyle/>
        <a:p>
          <a:endParaRPr lang="ru-RU"/>
        </a:p>
      </dgm:t>
    </dgm:pt>
    <dgm:pt modelId="{0EA28A7B-E432-4C10-9C01-1E58F32A2DEC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9508E2D-B3B3-4E42-A056-16C5D468A907}" type="parTrans" cxnId="{4A22BF3B-CCA0-4A5E-B0C8-509BBDDB6651}">
      <dgm:prSet/>
      <dgm:spPr/>
      <dgm:t>
        <a:bodyPr/>
        <a:lstStyle/>
        <a:p>
          <a:endParaRPr lang="ru-RU"/>
        </a:p>
      </dgm:t>
    </dgm:pt>
    <dgm:pt modelId="{A4F387A8-D0A7-4A2B-AE50-060DCB1E3621}" type="sibTrans" cxnId="{4A22BF3B-CCA0-4A5E-B0C8-509BBDDB6651}">
      <dgm:prSet/>
      <dgm:spPr/>
      <dgm:t>
        <a:bodyPr/>
        <a:lstStyle/>
        <a:p>
          <a:endParaRPr lang="ru-RU"/>
        </a:p>
      </dgm:t>
    </dgm:pt>
    <dgm:pt modelId="{48061EE8-BED9-499E-8039-51ED64F98BF7}">
      <dgm:prSet phldrT="[Текст]"/>
      <dgm:spPr/>
      <dgm:t>
        <a:bodyPr/>
        <a:lstStyle/>
        <a:p>
          <a:r>
            <a:rPr lang="ru-RU" dirty="0" smtClean="0"/>
            <a:t>Руководитель экспертной группы или эксперт проводит идентификацию обучающихся, пришедших для выполнения диагностической работы в соответствии со списочным составом академических групп, по предъявлению ими студенческого билета, зачетной книжки и (или) паспорта</a:t>
          </a:r>
          <a:endParaRPr lang="ru-RU" dirty="0"/>
        </a:p>
      </dgm:t>
    </dgm:pt>
    <dgm:pt modelId="{F6085B86-9CCB-4405-B533-C78ABF782FA0}" type="parTrans" cxnId="{7C9BCFF6-C53C-45BA-87B8-A9C5208A800F}">
      <dgm:prSet/>
      <dgm:spPr/>
      <dgm:t>
        <a:bodyPr/>
        <a:lstStyle/>
        <a:p>
          <a:endParaRPr lang="ru-RU"/>
        </a:p>
      </dgm:t>
    </dgm:pt>
    <dgm:pt modelId="{7F7E5D0C-D00B-4F6A-9768-270667CDC7D8}" type="sibTrans" cxnId="{7C9BCFF6-C53C-45BA-87B8-A9C5208A800F}">
      <dgm:prSet/>
      <dgm:spPr/>
      <dgm:t>
        <a:bodyPr/>
        <a:lstStyle/>
        <a:p>
          <a:endParaRPr lang="ru-RU"/>
        </a:p>
      </dgm:t>
    </dgm:pt>
    <dgm:pt modelId="{A8761A29-E8F8-4604-BA26-1421C2F617E6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76CC6E7-5AA8-4523-A44B-20CA24FED3AB}" type="parTrans" cxnId="{E776AC38-E213-437B-8316-A0926E0810F0}">
      <dgm:prSet/>
      <dgm:spPr/>
      <dgm:t>
        <a:bodyPr/>
        <a:lstStyle/>
        <a:p>
          <a:endParaRPr lang="ru-RU"/>
        </a:p>
      </dgm:t>
    </dgm:pt>
    <dgm:pt modelId="{45F9D0D1-8620-4091-9198-53C494658FBD}" type="sibTrans" cxnId="{E776AC38-E213-437B-8316-A0926E0810F0}">
      <dgm:prSet/>
      <dgm:spPr/>
      <dgm:t>
        <a:bodyPr/>
        <a:lstStyle/>
        <a:p>
          <a:endParaRPr lang="ru-RU"/>
        </a:p>
      </dgm:t>
    </dgm:pt>
    <dgm:pt modelId="{F0BCC8B8-0430-4D10-A6C5-15CB7D5B3D57}">
      <dgm:prSet phldrT="[Текст]"/>
      <dgm:spPr/>
      <dgm:t>
        <a:bodyPr/>
        <a:lstStyle/>
        <a:p>
          <a:r>
            <a:rPr lang="ru-RU" dirty="0" smtClean="0"/>
            <a:t>4</a:t>
          </a:r>
          <a:endParaRPr lang="ru-RU" dirty="0"/>
        </a:p>
      </dgm:t>
    </dgm:pt>
    <dgm:pt modelId="{E95F9B15-9D20-46EB-B7A6-DCDC616481A6}" type="parTrans" cxnId="{F7DA1C1E-BA69-4F86-990F-5689B8FE5D1E}">
      <dgm:prSet/>
      <dgm:spPr/>
      <dgm:t>
        <a:bodyPr/>
        <a:lstStyle/>
        <a:p>
          <a:endParaRPr lang="ru-RU"/>
        </a:p>
      </dgm:t>
    </dgm:pt>
    <dgm:pt modelId="{27475C7C-1FE3-4C32-9B14-B26D27282465}" type="sibTrans" cxnId="{F7DA1C1E-BA69-4F86-990F-5689B8FE5D1E}">
      <dgm:prSet/>
      <dgm:spPr/>
      <dgm:t>
        <a:bodyPr/>
        <a:lstStyle/>
        <a:p>
          <a:endParaRPr lang="ru-RU"/>
        </a:p>
      </dgm:t>
    </dgm:pt>
    <dgm:pt modelId="{52FEA2A5-DB49-4924-98C5-B7956935DE48}">
      <dgm:prSet/>
      <dgm:spPr/>
      <dgm:t>
        <a:bodyPr/>
        <a:lstStyle/>
        <a:p>
          <a:endParaRPr lang="ru-RU" dirty="0"/>
        </a:p>
      </dgm:t>
    </dgm:pt>
    <dgm:pt modelId="{F0A3C6E1-029D-4E25-BBC6-B6643FB98DA7}" type="parTrans" cxnId="{595B8D89-E51B-49A0-A039-046D815AF73B}">
      <dgm:prSet/>
      <dgm:spPr/>
      <dgm:t>
        <a:bodyPr/>
        <a:lstStyle/>
        <a:p>
          <a:endParaRPr lang="ru-RU"/>
        </a:p>
      </dgm:t>
    </dgm:pt>
    <dgm:pt modelId="{FAC2C151-3807-4662-8101-A30797A7A462}" type="sibTrans" cxnId="{595B8D89-E51B-49A0-A039-046D815AF73B}">
      <dgm:prSet/>
      <dgm:spPr/>
      <dgm:t>
        <a:bodyPr/>
        <a:lstStyle/>
        <a:p>
          <a:endParaRPr lang="ru-RU"/>
        </a:p>
      </dgm:t>
    </dgm:pt>
    <dgm:pt modelId="{95070E19-A467-449D-9765-728BAF26F4AE}">
      <dgm:prSet/>
      <dgm:spPr/>
      <dgm:t>
        <a:bodyPr/>
        <a:lstStyle/>
        <a:p>
          <a:r>
            <a:rPr lang="ru-RU" smtClean="0"/>
            <a:t>Эксперт и сотрудник министерства образования Белгородской области осуществляют наблюдение за ходом выполнения диагностической работы обучающимися</a:t>
          </a:r>
          <a:endParaRPr lang="ru-RU"/>
        </a:p>
      </dgm:t>
    </dgm:pt>
    <dgm:pt modelId="{53DF665B-8298-4BC1-935A-52514B70F8BE}" type="parTrans" cxnId="{3102C791-D5EA-4B67-97F1-E31F8413BC1E}">
      <dgm:prSet/>
      <dgm:spPr/>
      <dgm:t>
        <a:bodyPr/>
        <a:lstStyle/>
        <a:p>
          <a:endParaRPr lang="ru-RU"/>
        </a:p>
      </dgm:t>
    </dgm:pt>
    <dgm:pt modelId="{A8758677-3011-430C-AB6B-B9C118C0DC82}" type="sibTrans" cxnId="{3102C791-D5EA-4B67-97F1-E31F8413BC1E}">
      <dgm:prSet/>
      <dgm:spPr/>
      <dgm:t>
        <a:bodyPr/>
        <a:lstStyle/>
        <a:p>
          <a:endParaRPr lang="ru-RU"/>
        </a:p>
      </dgm:t>
    </dgm:pt>
    <dgm:pt modelId="{69417367-66EA-40BB-9259-616A5F2BBEF9}">
      <dgm:prSet/>
      <dgm:spPr/>
      <dgm:t>
        <a:bodyPr/>
        <a:lstStyle/>
        <a:p>
          <a:endParaRPr lang="ru-RU"/>
        </a:p>
      </dgm:t>
    </dgm:pt>
    <dgm:pt modelId="{326271C7-2315-47E3-ADE9-856935B1CAAC}" type="parTrans" cxnId="{E9E4A49B-E9D7-4655-A4D6-8A2C989C2F90}">
      <dgm:prSet/>
      <dgm:spPr/>
      <dgm:t>
        <a:bodyPr/>
        <a:lstStyle/>
        <a:p>
          <a:endParaRPr lang="ru-RU"/>
        </a:p>
      </dgm:t>
    </dgm:pt>
    <dgm:pt modelId="{7FBA88CB-BF89-4DC7-9AA7-0429F0C7C99F}" type="sibTrans" cxnId="{E9E4A49B-E9D7-4655-A4D6-8A2C989C2F90}">
      <dgm:prSet/>
      <dgm:spPr/>
      <dgm:t>
        <a:bodyPr/>
        <a:lstStyle/>
        <a:p>
          <a:endParaRPr lang="ru-RU"/>
        </a:p>
      </dgm:t>
    </dgm:pt>
    <dgm:pt modelId="{5537BC97-1F72-4A62-A77E-692964C5DC7E}">
      <dgm:prSet/>
      <dgm:spPr/>
      <dgm:t>
        <a:bodyPr/>
        <a:lstStyle/>
        <a:p>
          <a:r>
            <a:rPr lang="ru-RU" dirty="0" smtClean="0"/>
            <a:t>Члены  </a:t>
          </a:r>
          <a:r>
            <a:rPr lang="ru-RU" dirty="0"/>
            <a:t>экспертной </a:t>
          </a:r>
          <a:r>
            <a:rPr lang="ru-RU" dirty="0" smtClean="0"/>
            <a:t>группы подводят итоги проведения диагностической работы (проверка диагностических работ)</a:t>
          </a:r>
          <a:endParaRPr lang="ru-RU" dirty="0"/>
        </a:p>
      </dgm:t>
    </dgm:pt>
    <dgm:pt modelId="{5BFB8EED-17FC-4617-AA69-339C0D3847DA}" type="parTrans" cxnId="{E4F9A280-341C-4A99-9943-7AEF695599B3}">
      <dgm:prSet/>
      <dgm:spPr/>
      <dgm:t>
        <a:bodyPr/>
        <a:lstStyle/>
        <a:p>
          <a:endParaRPr lang="ru-RU"/>
        </a:p>
      </dgm:t>
    </dgm:pt>
    <dgm:pt modelId="{472B0757-CC48-40A2-87A5-DBB1CADBD42B}" type="sibTrans" cxnId="{E4F9A280-341C-4A99-9943-7AEF695599B3}">
      <dgm:prSet/>
      <dgm:spPr/>
      <dgm:t>
        <a:bodyPr/>
        <a:lstStyle/>
        <a:p>
          <a:endParaRPr lang="ru-RU"/>
        </a:p>
      </dgm:t>
    </dgm:pt>
    <dgm:pt modelId="{ED54410F-775B-49A7-AECA-C4715552FC30}">
      <dgm:prSet/>
      <dgm:spPr/>
      <dgm:t>
        <a:bodyPr/>
        <a:lstStyle/>
        <a:p>
          <a:endParaRPr lang="ru-RU" dirty="0"/>
        </a:p>
      </dgm:t>
    </dgm:pt>
    <dgm:pt modelId="{25C1A2FB-6543-40A4-AA7A-481B248A2053}" type="parTrans" cxnId="{457A9071-9E72-4B1C-929C-BCADA9942DE4}">
      <dgm:prSet/>
      <dgm:spPr/>
      <dgm:t>
        <a:bodyPr/>
        <a:lstStyle/>
        <a:p>
          <a:endParaRPr lang="ru-RU"/>
        </a:p>
      </dgm:t>
    </dgm:pt>
    <dgm:pt modelId="{04C44AAF-9612-47DB-A3AD-6F5E02EE99E8}" type="sibTrans" cxnId="{457A9071-9E72-4B1C-929C-BCADA9942DE4}">
      <dgm:prSet/>
      <dgm:spPr/>
      <dgm:t>
        <a:bodyPr/>
        <a:lstStyle/>
        <a:p>
          <a:endParaRPr lang="ru-RU"/>
        </a:p>
      </dgm:t>
    </dgm:pt>
    <dgm:pt modelId="{2453EA47-6B4E-469B-9719-85DE33A68915}" type="pres">
      <dgm:prSet presAssocID="{B2B7D4A7-110B-4637-9BD7-26CB0557242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E6A5744-6D7B-4070-8589-C7A87FF029E2}" type="pres">
      <dgm:prSet presAssocID="{4CB41BC3-A71C-42DB-833C-1156306F5377}" presName="composite" presStyleCnt="0"/>
      <dgm:spPr/>
    </dgm:pt>
    <dgm:pt modelId="{C2DA494A-B7B3-4879-B24C-002D80CFFBE9}" type="pres">
      <dgm:prSet presAssocID="{4CB41BC3-A71C-42DB-833C-1156306F5377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33FE69-0AA6-4539-B339-6E49A0F58B37}" type="pres">
      <dgm:prSet presAssocID="{4CB41BC3-A71C-42DB-833C-1156306F5377}" presName="descendantText" presStyleLbl="alignAcc1" presStyleIdx="0" presStyleCnt="4" custLinFactNeighborX="177" custLinFactNeighborY="251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A5691F-184B-4B2C-B84D-A31438EE4583}" type="pres">
      <dgm:prSet presAssocID="{92281256-EF95-489B-BA57-D3E5B4488520}" presName="sp" presStyleCnt="0"/>
      <dgm:spPr/>
    </dgm:pt>
    <dgm:pt modelId="{EB572AE4-8BD2-45E0-BA31-E27397A7D737}" type="pres">
      <dgm:prSet presAssocID="{0EA28A7B-E432-4C10-9C01-1E58F32A2DEC}" presName="composite" presStyleCnt="0"/>
      <dgm:spPr/>
    </dgm:pt>
    <dgm:pt modelId="{AFC64017-7DDE-4327-B839-585313A89C1E}" type="pres">
      <dgm:prSet presAssocID="{0EA28A7B-E432-4C10-9C01-1E58F32A2DEC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E99BA5-157F-49EF-9B99-288842F36007}" type="pres">
      <dgm:prSet presAssocID="{0EA28A7B-E432-4C10-9C01-1E58F32A2DEC}" presName="descendantText" presStyleLbl="alignAcc1" presStyleIdx="1" presStyleCnt="4" custLinFactNeighborY="218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6A7B54-7EE8-4F7C-8600-8C9D17BF1643}" type="pres">
      <dgm:prSet presAssocID="{A4F387A8-D0A7-4A2B-AE50-060DCB1E3621}" presName="sp" presStyleCnt="0"/>
      <dgm:spPr/>
    </dgm:pt>
    <dgm:pt modelId="{6FFA8189-F6B6-4A95-8EF7-09F2E320CC7F}" type="pres">
      <dgm:prSet presAssocID="{A8761A29-E8F8-4604-BA26-1421C2F617E6}" presName="composite" presStyleCnt="0"/>
      <dgm:spPr/>
    </dgm:pt>
    <dgm:pt modelId="{58F4F8F5-D3F7-4D4C-BB44-658BF72A8772}" type="pres">
      <dgm:prSet presAssocID="{A8761A29-E8F8-4604-BA26-1421C2F617E6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FC3093-2957-4F2D-AE28-4EDD40DA75A9}" type="pres">
      <dgm:prSet presAssocID="{A8761A29-E8F8-4604-BA26-1421C2F617E6}" presName="descendantText" presStyleLbl="alignAcc1" presStyleIdx="2" presStyleCnt="4" custLinFactNeighborX="649" custLinFactNeighborY="168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D1564A-6B9A-4A7A-898E-A93AADF34533}" type="pres">
      <dgm:prSet presAssocID="{45F9D0D1-8620-4091-9198-53C494658FBD}" presName="sp" presStyleCnt="0"/>
      <dgm:spPr/>
    </dgm:pt>
    <dgm:pt modelId="{4290BE6F-030A-479D-9D1D-435B311E5A29}" type="pres">
      <dgm:prSet presAssocID="{F0BCC8B8-0430-4D10-A6C5-15CB7D5B3D57}" presName="composite" presStyleCnt="0"/>
      <dgm:spPr/>
    </dgm:pt>
    <dgm:pt modelId="{33353D56-B92C-449D-9AB5-5C88F51405CB}" type="pres">
      <dgm:prSet presAssocID="{F0BCC8B8-0430-4D10-A6C5-15CB7D5B3D57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0C51C4-BDF3-4714-AFB9-99E8125A656B}" type="pres">
      <dgm:prSet presAssocID="{F0BCC8B8-0430-4D10-A6C5-15CB7D5B3D57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718875B-85A1-42B5-B8D2-1E9124D87BDD}" type="presOf" srcId="{95070E19-A467-449D-9765-728BAF26F4AE}" destId="{69FC3093-2957-4F2D-AE28-4EDD40DA75A9}" srcOrd="0" destOrd="0" presId="urn:microsoft.com/office/officeart/2005/8/layout/chevron2"/>
    <dgm:cxn modelId="{3102C791-D5EA-4B67-97F1-E31F8413BC1E}" srcId="{A8761A29-E8F8-4604-BA26-1421C2F617E6}" destId="{95070E19-A467-449D-9765-728BAF26F4AE}" srcOrd="0" destOrd="0" parTransId="{53DF665B-8298-4BC1-935A-52514B70F8BE}" sibTransId="{A8758677-3011-430C-AB6B-B9C118C0DC82}"/>
    <dgm:cxn modelId="{CEC35B1A-7C2C-4423-AE45-6888E27FE984}" type="presOf" srcId="{B2B7D4A7-110B-4637-9BD7-26CB05572428}" destId="{2453EA47-6B4E-469B-9719-85DE33A68915}" srcOrd="0" destOrd="0" presId="urn:microsoft.com/office/officeart/2005/8/layout/chevron2"/>
    <dgm:cxn modelId="{E4F9A280-341C-4A99-9943-7AEF695599B3}" srcId="{F0BCC8B8-0430-4D10-A6C5-15CB7D5B3D57}" destId="{5537BC97-1F72-4A62-A77E-692964C5DC7E}" srcOrd="1" destOrd="0" parTransId="{5BFB8EED-17FC-4617-AA69-339C0D3847DA}" sibTransId="{472B0757-CC48-40A2-87A5-DBB1CADBD42B}"/>
    <dgm:cxn modelId="{E776AC38-E213-437B-8316-A0926E0810F0}" srcId="{B2B7D4A7-110B-4637-9BD7-26CB05572428}" destId="{A8761A29-E8F8-4604-BA26-1421C2F617E6}" srcOrd="2" destOrd="0" parTransId="{C76CC6E7-5AA8-4523-A44B-20CA24FED3AB}" sibTransId="{45F9D0D1-8620-4091-9198-53C494658FBD}"/>
    <dgm:cxn modelId="{0A5CDB78-F485-4911-8668-A8112AA2B3F6}" srcId="{4CB41BC3-A71C-42DB-833C-1156306F5377}" destId="{482A1223-4D2F-437C-B596-23654C1BA5B5}" srcOrd="0" destOrd="0" parTransId="{F97BEEBF-7366-4442-A072-742805627839}" sibTransId="{041038F3-4063-4635-97D4-643FC09C9848}"/>
    <dgm:cxn modelId="{6E9F99B2-9F00-4A6F-AA78-98EE80EF04F0}" type="presOf" srcId="{0EA28A7B-E432-4C10-9C01-1E58F32A2DEC}" destId="{AFC64017-7DDE-4327-B839-585313A89C1E}" srcOrd="0" destOrd="0" presId="urn:microsoft.com/office/officeart/2005/8/layout/chevron2"/>
    <dgm:cxn modelId="{8ECE2030-AE51-4FBF-A121-90784C45B153}" type="presOf" srcId="{48061EE8-BED9-499E-8039-51ED64F98BF7}" destId="{3EE99BA5-157F-49EF-9B99-288842F36007}" srcOrd="0" destOrd="0" presId="urn:microsoft.com/office/officeart/2005/8/layout/chevron2"/>
    <dgm:cxn modelId="{457A9071-9E72-4B1C-929C-BCADA9942DE4}" srcId="{F0BCC8B8-0430-4D10-A6C5-15CB7D5B3D57}" destId="{ED54410F-775B-49A7-AECA-C4715552FC30}" srcOrd="2" destOrd="0" parTransId="{25C1A2FB-6543-40A4-AA7A-481B248A2053}" sibTransId="{04C44AAF-9612-47DB-A3AD-6F5E02EE99E8}"/>
    <dgm:cxn modelId="{7C9BCFF6-C53C-45BA-87B8-A9C5208A800F}" srcId="{0EA28A7B-E432-4C10-9C01-1E58F32A2DEC}" destId="{48061EE8-BED9-499E-8039-51ED64F98BF7}" srcOrd="0" destOrd="0" parTransId="{F6085B86-9CCB-4405-B533-C78ABF782FA0}" sibTransId="{7F7E5D0C-D00B-4F6A-9768-270667CDC7D8}"/>
    <dgm:cxn modelId="{E1DFDF53-8B4B-48C7-93C7-1EBA7BB18168}" type="presOf" srcId="{F0BCC8B8-0430-4D10-A6C5-15CB7D5B3D57}" destId="{33353D56-B92C-449D-9AB5-5C88F51405CB}" srcOrd="0" destOrd="0" presId="urn:microsoft.com/office/officeart/2005/8/layout/chevron2"/>
    <dgm:cxn modelId="{251F6910-660E-4EBF-B849-6EE068746F1C}" type="presOf" srcId="{ED54410F-775B-49A7-AECA-C4715552FC30}" destId="{700C51C4-BDF3-4714-AFB9-99E8125A656B}" srcOrd="0" destOrd="2" presId="urn:microsoft.com/office/officeart/2005/8/layout/chevron2"/>
    <dgm:cxn modelId="{F3063AD1-5476-4D8D-8AEF-32F386C64ED3}" srcId="{B2B7D4A7-110B-4637-9BD7-26CB05572428}" destId="{4CB41BC3-A71C-42DB-833C-1156306F5377}" srcOrd="0" destOrd="0" parTransId="{BB5F19C5-78EE-4857-8536-4FBD4F6B95DD}" sibTransId="{92281256-EF95-489B-BA57-D3E5B4488520}"/>
    <dgm:cxn modelId="{595B8D89-E51B-49A0-A039-046D815AF73B}" srcId="{F0BCC8B8-0430-4D10-A6C5-15CB7D5B3D57}" destId="{52FEA2A5-DB49-4924-98C5-B7956935DE48}" srcOrd="0" destOrd="0" parTransId="{F0A3C6E1-029D-4E25-BBC6-B6643FB98DA7}" sibTransId="{FAC2C151-3807-4662-8101-A30797A7A462}"/>
    <dgm:cxn modelId="{31529B8F-123D-4A10-843B-0E279F1E5408}" type="presOf" srcId="{A8761A29-E8F8-4604-BA26-1421C2F617E6}" destId="{58F4F8F5-D3F7-4D4C-BB44-658BF72A8772}" srcOrd="0" destOrd="0" presId="urn:microsoft.com/office/officeart/2005/8/layout/chevron2"/>
    <dgm:cxn modelId="{A1CA796A-B101-4997-A2F6-2549D2B34889}" type="presOf" srcId="{52FEA2A5-DB49-4924-98C5-B7956935DE48}" destId="{700C51C4-BDF3-4714-AFB9-99E8125A656B}" srcOrd="0" destOrd="0" presId="urn:microsoft.com/office/officeart/2005/8/layout/chevron2"/>
    <dgm:cxn modelId="{F7DA1C1E-BA69-4F86-990F-5689B8FE5D1E}" srcId="{B2B7D4A7-110B-4637-9BD7-26CB05572428}" destId="{F0BCC8B8-0430-4D10-A6C5-15CB7D5B3D57}" srcOrd="3" destOrd="0" parTransId="{E95F9B15-9D20-46EB-B7A6-DCDC616481A6}" sibTransId="{27475C7C-1FE3-4C32-9B14-B26D27282465}"/>
    <dgm:cxn modelId="{7C30A0A4-83F4-4EB8-A4E3-87241BEBD96C}" type="presOf" srcId="{5537BC97-1F72-4A62-A77E-692964C5DC7E}" destId="{700C51C4-BDF3-4714-AFB9-99E8125A656B}" srcOrd="0" destOrd="1" presId="urn:microsoft.com/office/officeart/2005/8/layout/chevron2"/>
    <dgm:cxn modelId="{427D097D-F482-49FD-B9CA-AEC9326139A2}" type="presOf" srcId="{482A1223-4D2F-437C-B596-23654C1BA5B5}" destId="{5933FE69-0AA6-4539-B339-6E49A0F58B37}" srcOrd="0" destOrd="0" presId="urn:microsoft.com/office/officeart/2005/8/layout/chevron2"/>
    <dgm:cxn modelId="{E9E4A49B-E9D7-4655-A4D6-8A2C989C2F90}" srcId="{A8761A29-E8F8-4604-BA26-1421C2F617E6}" destId="{69417367-66EA-40BB-9259-616A5F2BBEF9}" srcOrd="1" destOrd="0" parTransId="{326271C7-2315-47E3-ADE9-856935B1CAAC}" sibTransId="{7FBA88CB-BF89-4DC7-9AA7-0429F0C7C99F}"/>
    <dgm:cxn modelId="{4A22BF3B-CCA0-4A5E-B0C8-509BBDDB6651}" srcId="{B2B7D4A7-110B-4637-9BD7-26CB05572428}" destId="{0EA28A7B-E432-4C10-9C01-1E58F32A2DEC}" srcOrd="1" destOrd="0" parTransId="{09508E2D-B3B3-4E42-A056-16C5D468A907}" sibTransId="{A4F387A8-D0A7-4A2B-AE50-060DCB1E3621}"/>
    <dgm:cxn modelId="{D64267E8-0702-4789-914D-EF300569C772}" type="presOf" srcId="{69417367-66EA-40BB-9259-616A5F2BBEF9}" destId="{69FC3093-2957-4F2D-AE28-4EDD40DA75A9}" srcOrd="0" destOrd="1" presId="urn:microsoft.com/office/officeart/2005/8/layout/chevron2"/>
    <dgm:cxn modelId="{2CB82F34-9397-4ECF-B642-3E4352426F46}" type="presOf" srcId="{4CB41BC3-A71C-42DB-833C-1156306F5377}" destId="{C2DA494A-B7B3-4879-B24C-002D80CFFBE9}" srcOrd="0" destOrd="0" presId="urn:microsoft.com/office/officeart/2005/8/layout/chevron2"/>
    <dgm:cxn modelId="{1174A4A3-F0E8-4753-9BF4-DD434794E387}" type="presParOf" srcId="{2453EA47-6B4E-469B-9719-85DE33A68915}" destId="{1E6A5744-6D7B-4070-8589-C7A87FF029E2}" srcOrd="0" destOrd="0" presId="urn:microsoft.com/office/officeart/2005/8/layout/chevron2"/>
    <dgm:cxn modelId="{A38976E9-6418-4BFA-9766-4FBE1EE9BA3A}" type="presParOf" srcId="{1E6A5744-6D7B-4070-8589-C7A87FF029E2}" destId="{C2DA494A-B7B3-4879-B24C-002D80CFFBE9}" srcOrd="0" destOrd="0" presId="urn:microsoft.com/office/officeart/2005/8/layout/chevron2"/>
    <dgm:cxn modelId="{D116309C-CC85-4CAA-9060-52464D01AB08}" type="presParOf" srcId="{1E6A5744-6D7B-4070-8589-C7A87FF029E2}" destId="{5933FE69-0AA6-4539-B339-6E49A0F58B37}" srcOrd="1" destOrd="0" presId="urn:microsoft.com/office/officeart/2005/8/layout/chevron2"/>
    <dgm:cxn modelId="{F6100531-1BCA-4D56-B260-5C0C27B794C1}" type="presParOf" srcId="{2453EA47-6B4E-469B-9719-85DE33A68915}" destId="{38A5691F-184B-4B2C-B84D-A31438EE4583}" srcOrd="1" destOrd="0" presId="urn:microsoft.com/office/officeart/2005/8/layout/chevron2"/>
    <dgm:cxn modelId="{24FFD2BD-84DD-4158-9DEB-BF18A02D114E}" type="presParOf" srcId="{2453EA47-6B4E-469B-9719-85DE33A68915}" destId="{EB572AE4-8BD2-45E0-BA31-E27397A7D737}" srcOrd="2" destOrd="0" presId="urn:microsoft.com/office/officeart/2005/8/layout/chevron2"/>
    <dgm:cxn modelId="{8DDB5581-3FE5-44B7-B1B9-4202F5C28032}" type="presParOf" srcId="{EB572AE4-8BD2-45E0-BA31-E27397A7D737}" destId="{AFC64017-7DDE-4327-B839-585313A89C1E}" srcOrd="0" destOrd="0" presId="urn:microsoft.com/office/officeart/2005/8/layout/chevron2"/>
    <dgm:cxn modelId="{2CB1440A-9BA5-45B5-B10C-DE6D9639A848}" type="presParOf" srcId="{EB572AE4-8BD2-45E0-BA31-E27397A7D737}" destId="{3EE99BA5-157F-49EF-9B99-288842F36007}" srcOrd="1" destOrd="0" presId="urn:microsoft.com/office/officeart/2005/8/layout/chevron2"/>
    <dgm:cxn modelId="{A3055E38-B12F-47EA-9A80-BDC2F4CF2F74}" type="presParOf" srcId="{2453EA47-6B4E-469B-9719-85DE33A68915}" destId="{3D6A7B54-7EE8-4F7C-8600-8C9D17BF1643}" srcOrd="3" destOrd="0" presId="urn:microsoft.com/office/officeart/2005/8/layout/chevron2"/>
    <dgm:cxn modelId="{48C74ECC-520E-4E1D-8F52-5D942E05DC4B}" type="presParOf" srcId="{2453EA47-6B4E-469B-9719-85DE33A68915}" destId="{6FFA8189-F6B6-4A95-8EF7-09F2E320CC7F}" srcOrd="4" destOrd="0" presId="urn:microsoft.com/office/officeart/2005/8/layout/chevron2"/>
    <dgm:cxn modelId="{08397ADF-929B-4565-9DCB-636101D94106}" type="presParOf" srcId="{6FFA8189-F6B6-4A95-8EF7-09F2E320CC7F}" destId="{58F4F8F5-D3F7-4D4C-BB44-658BF72A8772}" srcOrd="0" destOrd="0" presId="urn:microsoft.com/office/officeart/2005/8/layout/chevron2"/>
    <dgm:cxn modelId="{BC5A0A2A-CF5F-4758-8FBA-3F8C6541661F}" type="presParOf" srcId="{6FFA8189-F6B6-4A95-8EF7-09F2E320CC7F}" destId="{69FC3093-2957-4F2D-AE28-4EDD40DA75A9}" srcOrd="1" destOrd="0" presId="urn:microsoft.com/office/officeart/2005/8/layout/chevron2"/>
    <dgm:cxn modelId="{C1DC146D-9B64-46AD-8DEC-4624182ECD62}" type="presParOf" srcId="{2453EA47-6B4E-469B-9719-85DE33A68915}" destId="{AAD1564A-6B9A-4A7A-898E-A93AADF34533}" srcOrd="5" destOrd="0" presId="urn:microsoft.com/office/officeart/2005/8/layout/chevron2"/>
    <dgm:cxn modelId="{D990A884-11B7-48BA-8D9B-392D350F688C}" type="presParOf" srcId="{2453EA47-6B4E-469B-9719-85DE33A68915}" destId="{4290BE6F-030A-479D-9D1D-435B311E5A29}" srcOrd="6" destOrd="0" presId="urn:microsoft.com/office/officeart/2005/8/layout/chevron2"/>
    <dgm:cxn modelId="{DA0517A2-BDEF-472A-9E99-7CB389EB3887}" type="presParOf" srcId="{4290BE6F-030A-479D-9D1D-435B311E5A29}" destId="{33353D56-B92C-449D-9AB5-5C88F51405CB}" srcOrd="0" destOrd="0" presId="urn:microsoft.com/office/officeart/2005/8/layout/chevron2"/>
    <dgm:cxn modelId="{16E61AE3-A082-4BDC-A197-EC27E4CE8453}" type="presParOf" srcId="{4290BE6F-030A-479D-9D1D-435B311E5A29}" destId="{700C51C4-BDF3-4714-AFB9-99E8125A656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DA494A-B7B3-4879-B24C-002D80CFFBE9}">
      <dsp:nvSpPr>
        <dsp:cNvPr id="0" name=""/>
        <dsp:cNvSpPr/>
      </dsp:nvSpPr>
      <dsp:spPr>
        <a:xfrm rot="5400000">
          <a:off x="-280404" y="282888"/>
          <a:ext cx="1869360" cy="1308552"/>
        </a:xfrm>
        <a:prstGeom prst="chevron">
          <a:avLst/>
        </a:prstGeom>
        <a:solidFill>
          <a:srgbClr val="9BBB59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>
              <a:solidFill>
                <a:sysClr val="window" lastClr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1</a:t>
          </a:r>
          <a:endParaRPr lang="ru-RU" sz="3800" kern="1200" dirty="0">
            <a:solidFill>
              <a:sysClr val="window" lastClr="FFFFFF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 rot="-5400000">
        <a:off x="0" y="656760"/>
        <a:ext cx="1308552" cy="560808"/>
      </dsp:txXfrm>
    </dsp:sp>
    <dsp:sp modelId="{5933FE69-0AA6-4539-B339-6E49A0F58B37}">
      <dsp:nvSpPr>
        <dsp:cNvPr id="0" name=""/>
        <dsp:cNvSpPr/>
      </dsp:nvSpPr>
      <dsp:spPr>
        <a:xfrm rot="5400000">
          <a:off x="3623185" y="-2006299"/>
          <a:ext cx="1215084" cy="5844349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9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I.	Подготовка к проведению диагностической работы</a:t>
          </a:r>
          <a:endParaRPr lang="ru-RU" sz="29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 rot="-5400000">
        <a:off x="1308553" y="367649"/>
        <a:ext cx="5785033" cy="1096452"/>
      </dsp:txXfrm>
    </dsp:sp>
    <dsp:sp modelId="{AFC64017-7DDE-4327-B839-585313A89C1E}">
      <dsp:nvSpPr>
        <dsp:cNvPr id="0" name=""/>
        <dsp:cNvSpPr/>
      </dsp:nvSpPr>
      <dsp:spPr>
        <a:xfrm rot="5400000">
          <a:off x="-280404" y="1960785"/>
          <a:ext cx="1869360" cy="1308552"/>
        </a:xfrm>
        <a:prstGeom prst="chevron">
          <a:avLst/>
        </a:prstGeom>
        <a:solidFill>
          <a:srgbClr val="9BBB59">
            <a:hueOff val="5625132"/>
            <a:satOff val="-8440"/>
            <a:lumOff val="-1373"/>
            <a:alphaOff val="0"/>
          </a:srgbClr>
        </a:solidFill>
        <a:ln w="25400" cap="flat" cmpd="sng" algn="ctr">
          <a:solidFill>
            <a:srgbClr val="9BBB59">
              <a:hueOff val="5625132"/>
              <a:satOff val="-8440"/>
              <a:lumOff val="-1373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>
              <a:solidFill>
                <a:sysClr val="window" lastClr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2</a:t>
          </a:r>
          <a:endParaRPr lang="ru-RU" sz="3800" kern="1200" dirty="0">
            <a:solidFill>
              <a:sysClr val="window" lastClr="FFFFFF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 rot="-5400000">
        <a:off x="0" y="2334657"/>
        <a:ext cx="1308552" cy="560808"/>
      </dsp:txXfrm>
    </dsp:sp>
    <dsp:sp modelId="{3EE99BA5-157F-49EF-9B99-288842F36007}">
      <dsp:nvSpPr>
        <dsp:cNvPr id="0" name=""/>
        <dsp:cNvSpPr/>
      </dsp:nvSpPr>
      <dsp:spPr>
        <a:xfrm rot="5400000">
          <a:off x="3623185" y="-368524"/>
          <a:ext cx="1215084" cy="5844349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9BBB59">
              <a:hueOff val="5625132"/>
              <a:satOff val="-8440"/>
              <a:lumOff val="-1373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II.	</a:t>
          </a:r>
          <a:r>
            <a:rPr lang="ru-RU" sz="29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Проведение диагностической работы</a:t>
          </a:r>
          <a:endParaRPr lang="ru-RU" sz="29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 rot="-5400000">
        <a:off x="1308553" y="2005424"/>
        <a:ext cx="5785033" cy="1096452"/>
      </dsp:txXfrm>
    </dsp:sp>
    <dsp:sp modelId="{58F4F8F5-D3F7-4D4C-BB44-658BF72A8772}">
      <dsp:nvSpPr>
        <dsp:cNvPr id="0" name=""/>
        <dsp:cNvSpPr/>
      </dsp:nvSpPr>
      <dsp:spPr>
        <a:xfrm rot="5400000">
          <a:off x="-280404" y="3638681"/>
          <a:ext cx="1869360" cy="1308552"/>
        </a:xfrm>
        <a:prstGeom prst="chevron">
          <a:avLst/>
        </a:prstGeom>
        <a:solidFill>
          <a:srgbClr val="9BBB59">
            <a:hueOff val="11250264"/>
            <a:satOff val="-16880"/>
            <a:lumOff val="-2745"/>
            <a:alphaOff val="0"/>
          </a:srgbClr>
        </a:solidFill>
        <a:ln w="25400" cap="flat" cmpd="sng" algn="ctr">
          <a:solidFill>
            <a:srgbClr val="9BBB59">
              <a:hueOff val="11250264"/>
              <a:satOff val="-16880"/>
              <a:lumOff val="-2745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>
              <a:solidFill>
                <a:sysClr val="window" lastClr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3</a:t>
          </a:r>
          <a:endParaRPr lang="ru-RU" sz="3800" kern="1200" dirty="0">
            <a:solidFill>
              <a:sysClr val="window" lastClr="FFFFFF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 rot="-5400000">
        <a:off x="0" y="4012553"/>
        <a:ext cx="1308552" cy="560808"/>
      </dsp:txXfrm>
    </dsp:sp>
    <dsp:sp modelId="{69FC3093-2957-4F2D-AE28-4EDD40DA75A9}">
      <dsp:nvSpPr>
        <dsp:cNvPr id="0" name=""/>
        <dsp:cNvSpPr/>
      </dsp:nvSpPr>
      <dsp:spPr>
        <a:xfrm rot="5400000">
          <a:off x="3623185" y="1248180"/>
          <a:ext cx="1215084" cy="5844349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9BBB59">
              <a:hueOff val="11250264"/>
              <a:satOff val="-16880"/>
              <a:lumOff val="-2745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III.	</a:t>
          </a:r>
          <a:r>
            <a:rPr lang="ru-RU" sz="29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Анализ результатов диагностической работы</a:t>
          </a:r>
          <a:endParaRPr lang="ru-RU" sz="29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 rot="-5400000">
        <a:off x="1308553" y="3622128"/>
        <a:ext cx="5785033" cy="10964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DA494A-B7B3-4879-B24C-002D80CFFBE9}">
      <dsp:nvSpPr>
        <dsp:cNvPr id="0" name=""/>
        <dsp:cNvSpPr/>
      </dsp:nvSpPr>
      <dsp:spPr>
        <a:xfrm rot="5400000">
          <a:off x="-217888" y="219461"/>
          <a:ext cx="1452590" cy="1016813"/>
        </a:xfrm>
        <a:prstGeom prst="chevron">
          <a:avLst/>
        </a:prstGeom>
        <a:solidFill>
          <a:srgbClr val="9BBB59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ysClr val="window" lastClr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1</a:t>
          </a:r>
          <a:endParaRPr lang="ru-RU" sz="2800" kern="1200" dirty="0">
            <a:solidFill>
              <a:sysClr val="window" lastClr="FFFFFF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 rot="-5400000">
        <a:off x="1" y="509980"/>
        <a:ext cx="1016813" cy="435777"/>
      </dsp:txXfrm>
    </dsp:sp>
    <dsp:sp modelId="{5933FE69-0AA6-4539-B339-6E49A0F58B37}">
      <dsp:nvSpPr>
        <dsp:cNvPr id="0" name=""/>
        <dsp:cNvSpPr/>
      </dsp:nvSpPr>
      <dsp:spPr>
        <a:xfrm rot="5400000">
          <a:off x="4857905" y="-3601858"/>
          <a:ext cx="944184" cy="8626368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Получение экспертом от ПОО оценочных средств (далее – ОС) в электронном виде, доступном для редактирования с ключами и критериями оценки</a:t>
          </a:r>
          <a:endParaRPr lang="ru-RU" sz="18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 rot="-5400000">
        <a:off x="1016814" y="285324"/>
        <a:ext cx="8580277" cy="852002"/>
      </dsp:txXfrm>
    </dsp:sp>
    <dsp:sp modelId="{AFC64017-7DDE-4327-B839-585313A89C1E}">
      <dsp:nvSpPr>
        <dsp:cNvPr id="0" name=""/>
        <dsp:cNvSpPr/>
      </dsp:nvSpPr>
      <dsp:spPr>
        <a:xfrm rot="5400000">
          <a:off x="-217888" y="1527408"/>
          <a:ext cx="1452590" cy="1016813"/>
        </a:xfrm>
        <a:prstGeom prst="chevron">
          <a:avLst/>
        </a:prstGeom>
        <a:solidFill>
          <a:srgbClr val="9BBB59">
            <a:hueOff val="5625132"/>
            <a:satOff val="-8440"/>
            <a:lumOff val="-1373"/>
            <a:alphaOff val="0"/>
          </a:srgbClr>
        </a:solidFill>
        <a:ln w="25400" cap="flat" cmpd="sng" algn="ctr">
          <a:solidFill>
            <a:srgbClr val="9BBB59">
              <a:hueOff val="5625132"/>
              <a:satOff val="-8440"/>
              <a:lumOff val="-1373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ysClr val="window" lastClr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2</a:t>
          </a:r>
          <a:endParaRPr lang="ru-RU" sz="2800" kern="1200" dirty="0">
            <a:solidFill>
              <a:sysClr val="window" lastClr="FFFFFF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 rot="-5400000">
        <a:off x="1" y="1817927"/>
        <a:ext cx="1016813" cy="435777"/>
      </dsp:txXfrm>
    </dsp:sp>
    <dsp:sp modelId="{3EE99BA5-157F-49EF-9B99-288842F36007}">
      <dsp:nvSpPr>
        <dsp:cNvPr id="0" name=""/>
        <dsp:cNvSpPr/>
      </dsp:nvSpPr>
      <dsp:spPr>
        <a:xfrm rot="5400000">
          <a:off x="4857905" y="-2325088"/>
          <a:ext cx="944184" cy="8626368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9BBB59">
              <a:hueOff val="5625132"/>
              <a:satOff val="-8440"/>
              <a:lumOff val="-1373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Анализ экспертом ОС на соответствие результатам освоения ОПОП СПО и формирование спецификации (индикаторов достижения компетенций)</a:t>
          </a:r>
          <a:endParaRPr lang="ru-RU" sz="18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 rot="-5400000">
        <a:off x="1016814" y="1562094"/>
        <a:ext cx="8580277" cy="852002"/>
      </dsp:txXfrm>
    </dsp:sp>
    <dsp:sp modelId="{58F4F8F5-D3F7-4D4C-BB44-658BF72A8772}">
      <dsp:nvSpPr>
        <dsp:cNvPr id="0" name=""/>
        <dsp:cNvSpPr/>
      </dsp:nvSpPr>
      <dsp:spPr>
        <a:xfrm rot="5400000">
          <a:off x="-217888" y="2835355"/>
          <a:ext cx="1452590" cy="1016813"/>
        </a:xfrm>
        <a:prstGeom prst="chevron">
          <a:avLst/>
        </a:prstGeom>
        <a:solidFill>
          <a:srgbClr val="9BBB59">
            <a:hueOff val="11250264"/>
            <a:satOff val="-16880"/>
            <a:lumOff val="-2745"/>
            <a:alphaOff val="0"/>
          </a:srgbClr>
        </a:solidFill>
        <a:ln w="25400" cap="flat" cmpd="sng" algn="ctr">
          <a:solidFill>
            <a:srgbClr val="9BBB59">
              <a:hueOff val="11250264"/>
              <a:satOff val="-16880"/>
              <a:lumOff val="-2745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ysClr val="window" lastClr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3</a:t>
          </a:r>
          <a:endParaRPr lang="ru-RU" sz="2800" kern="1200" dirty="0">
            <a:solidFill>
              <a:sysClr val="window" lastClr="FFFFFF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 rot="-5400000">
        <a:off x="1" y="3125874"/>
        <a:ext cx="1016813" cy="435777"/>
      </dsp:txXfrm>
    </dsp:sp>
    <dsp:sp modelId="{69FC3093-2957-4F2D-AE28-4EDD40DA75A9}">
      <dsp:nvSpPr>
        <dsp:cNvPr id="0" name=""/>
        <dsp:cNvSpPr/>
      </dsp:nvSpPr>
      <dsp:spPr>
        <a:xfrm rot="5400000">
          <a:off x="4857905" y="-1064691"/>
          <a:ext cx="944184" cy="8626368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9BBB59">
              <a:hueOff val="11250264"/>
              <a:satOff val="-16880"/>
              <a:lumOff val="-2745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Анализ КУГ и РУП, определение перечня дисциплин (МДК, ПМ, УП, ПП) для написания ДР</a:t>
          </a:r>
          <a:endParaRPr lang="ru-RU" sz="18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Формирование экспертом ДР для студентов старшего курса</a:t>
          </a:r>
          <a:endParaRPr lang="ru-RU" sz="18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sp:txBody>
      <dsp:txXfrm rot="-5400000">
        <a:off x="1016814" y="2822491"/>
        <a:ext cx="8580277" cy="852002"/>
      </dsp:txXfrm>
    </dsp:sp>
    <dsp:sp modelId="{0DF295CB-A94F-49E4-BBFF-7C293600267E}">
      <dsp:nvSpPr>
        <dsp:cNvPr id="0" name=""/>
        <dsp:cNvSpPr/>
      </dsp:nvSpPr>
      <dsp:spPr>
        <a:xfrm rot="5400000">
          <a:off x="-217888" y="4143301"/>
          <a:ext cx="1452590" cy="1016813"/>
        </a:xfrm>
        <a:prstGeom prst="chevron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4</a:t>
          </a:r>
          <a:endParaRPr lang="ru-RU" sz="2800" kern="1200" dirty="0"/>
        </a:p>
      </dsp:txBody>
      <dsp:txXfrm rot="-5400000">
        <a:off x="1" y="4433820"/>
        <a:ext cx="1016813" cy="435777"/>
      </dsp:txXfrm>
    </dsp:sp>
    <dsp:sp modelId="{3CC15A97-E92A-408C-8D9F-C07F83B7F7F1}">
      <dsp:nvSpPr>
        <dsp:cNvPr id="0" name=""/>
        <dsp:cNvSpPr/>
      </dsp:nvSpPr>
      <dsp:spPr>
        <a:xfrm rot="5400000">
          <a:off x="4857905" y="386526"/>
          <a:ext cx="944184" cy="862636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i="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Утверждение</a:t>
          </a:r>
          <a:r>
            <a:rPr lang="ru-RU" sz="1800" i="0" kern="1200" dirty="0" smtClean="0">
              <a:latin typeface="+mn-lt"/>
            </a:rPr>
            <a:t>, согласование и  ознакомление образовательного учреждения с  графиком проведения ДР</a:t>
          </a:r>
          <a:endParaRPr lang="ru-RU" sz="1800" i="0" kern="1200" dirty="0">
            <a:latin typeface="+mn-lt"/>
          </a:endParaRPr>
        </a:p>
      </dsp:txBody>
      <dsp:txXfrm rot="-5400000">
        <a:off x="1016814" y="4273709"/>
        <a:ext cx="8580277" cy="8520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819926-EA5F-45E1-A571-5E5419C12984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BF0D6A-16FF-42A4-9352-ED0E360460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258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/>
              <a:t>Титульный слайд</a:t>
            </a:r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8054" indent="-283867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35467" indent="-227094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89654" indent="-227094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43841" indent="-227094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98029" indent="-227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52215" indent="-227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06400" indent="-227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60589" indent="-227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25913657-BE4D-47E3-9978-EA9DFBD33272}" type="slidenum">
              <a:rPr lang="ru-RU" smtClean="0">
                <a:solidFill>
                  <a:prstClr val="black"/>
                </a:solidFill>
                <a:latin typeface="Calibri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>
              <a:solidFill>
                <a:prstClr val="black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5512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916AF-4E2C-42BB-BCE4-81C9B9628CCD}" type="slidenum">
              <a:rPr lang="ru-RU" smtClean="0">
                <a:solidFill>
                  <a:prstClr val="black"/>
                </a:solidFill>
              </a:rPr>
              <a:pPr/>
              <a:t>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6557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916AF-4E2C-42BB-BCE4-81C9B9628CCD}" type="slidenum">
              <a:rPr lang="ru-RU" smtClean="0">
                <a:solidFill>
                  <a:prstClr val="black"/>
                </a:solidFill>
              </a:rPr>
              <a:pPr/>
              <a:t>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4671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916AF-4E2C-42BB-BCE4-81C9B9628CCD}" type="slidenum">
              <a:rPr lang="ru-RU" smtClean="0">
                <a:solidFill>
                  <a:prstClr val="black"/>
                </a:solidFill>
              </a:rPr>
              <a:pPr/>
              <a:t>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7000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916AF-4E2C-42BB-BCE4-81C9B9628CCD}" type="slidenum">
              <a:rPr lang="ru-RU" smtClean="0">
                <a:solidFill>
                  <a:prstClr val="black"/>
                </a:solidFill>
              </a:rPr>
              <a:pPr/>
              <a:t>9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930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FE42C-0559-4660-A99D-66AA2E6C0CC4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1A6F-B788-480A-A93F-FDF73D22D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698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FE42C-0559-4660-A99D-66AA2E6C0CC4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1A6F-B788-480A-A93F-FDF73D22D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296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FE42C-0559-4660-A99D-66AA2E6C0CC4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1A6F-B788-480A-A93F-FDF73D22D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978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351583"/>
      </p:ext>
    </p:extLst>
  </p:cSld>
  <p:clrMapOvr>
    <a:masterClrMapping/>
  </p:clrMapOvr>
  <p:transition spd="med"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231603"/>
      </p:ext>
    </p:extLst>
  </p:cSld>
  <p:clrMapOvr>
    <a:masterClrMapping/>
  </p:clrMapOvr>
  <p:transition spd="med"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488751"/>
      </p:ext>
    </p:extLst>
  </p:cSld>
  <p:clrMapOvr>
    <a:masterClrMapping/>
  </p:clrMapOvr>
  <p:transition spd="med">
    <p:pull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128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2296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565880"/>
      </p:ext>
    </p:extLst>
  </p:cSld>
  <p:clrMapOvr>
    <a:masterClrMapping/>
  </p:clrMapOvr>
  <p:transition spd="med">
    <p:pull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891320"/>
      </p:ext>
    </p:extLst>
  </p:cSld>
  <p:clrMapOvr>
    <a:masterClrMapping/>
  </p:clrMapOvr>
  <p:transition spd="med">
    <p:pull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088411"/>
      </p:ext>
    </p:extLst>
  </p:cSld>
  <p:clrMapOvr>
    <a:masterClrMapping/>
  </p:clrMapOvr>
  <p:transition spd="med">
    <p:pull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961872"/>
      </p:ext>
    </p:extLst>
  </p:cSld>
  <p:clrMapOvr>
    <a:masterClrMapping/>
  </p:clrMapOvr>
  <p:transition spd="med">
    <p:pull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719304"/>
      </p:ext>
    </p:extLst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FE42C-0559-4660-A99D-66AA2E6C0CC4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1A6F-B788-480A-A93F-FDF73D22D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851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304580"/>
      </p:ext>
    </p:extLst>
  </p:cSld>
  <p:clrMapOvr>
    <a:masterClrMapping/>
  </p:clrMapOvr>
  <p:transition spd="med">
    <p:pull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590155"/>
      </p:ext>
    </p:extLst>
  </p:cSld>
  <p:clrMapOvr>
    <a:masterClrMapping/>
  </p:clrMapOvr>
  <p:transition spd="med">
    <p:pull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39"/>
            <a:ext cx="36576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39"/>
            <a:ext cx="107696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341559"/>
      </p:ext>
    </p:extLst>
  </p:cSld>
  <p:clrMapOvr>
    <a:masterClrMapping/>
  </p:clrMapOvr>
  <p:transition spd="med">
    <p:pull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597053"/>
      </p:ext>
    </p:extLst>
  </p:cSld>
  <p:clrMapOvr>
    <a:masterClrMapping/>
  </p:clrMapOvr>
  <p:transition spd="med">
    <p:pull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344212"/>
      </p:ext>
    </p:extLst>
  </p:cSld>
  <p:clrMapOvr>
    <a:masterClrMapping/>
  </p:clrMapOvr>
  <p:transition spd="med">
    <p:pull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831350"/>
      </p:ext>
    </p:extLst>
  </p:cSld>
  <p:clrMapOvr>
    <a:masterClrMapping/>
  </p:clrMapOvr>
  <p:transition spd="med">
    <p:pull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128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2296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815189"/>
      </p:ext>
    </p:extLst>
  </p:cSld>
  <p:clrMapOvr>
    <a:masterClrMapping/>
  </p:clrMapOvr>
  <p:transition spd="med">
    <p:pull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566258"/>
      </p:ext>
    </p:extLst>
  </p:cSld>
  <p:clrMapOvr>
    <a:masterClrMapping/>
  </p:clrMapOvr>
  <p:transition spd="med">
    <p:pull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817331"/>
      </p:ext>
    </p:extLst>
  </p:cSld>
  <p:clrMapOvr>
    <a:masterClrMapping/>
  </p:clrMapOvr>
  <p:transition spd="med">
    <p:pull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488001"/>
      </p:ext>
    </p:extLst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FE42C-0559-4660-A99D-66AA2E6C0CC4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1A6F-B788-480A-A93F-FDF73D22D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63026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687313"/>
      </p:ext>
    </p:extLst>
  </p:cSld>
  <p:clrMapOvr>
    <a:masterClrMapping/>
  </p:clrMapOvr>
  <p:transition spd="med">
    <p:pull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864270"/>
      </p:ext>
    </p:extLst>
  </p:cSld>
  <p:clrMapOvr>
    <a:masterClrMapping/>
  </p:clrMapOvr>
  <p:transition spd="med">
    <p:pull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95949"/>
      </p:ext>
    </p:extLst>
  </p:cSld>
  <p:clrMapOvr>
    <a:masterClrMapping/>
  </p:clrMapOvr>
  <p:transition spd="med">
    <p:pull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39"/>
            <a:ext cx="36576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39"/>
            <a:ext cx="107696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215124"/>
      </p:ext>
    </p:extLst>
  </p:cSld>
  <p:clrMapOvr>
    <a:masterClrMapping/>
  </p:clrMapOvr>
  <p:transition spd="med">
    <p:pull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980835"/>
      </p:ext>
    </p:extLst>
  </p:cSld>
  <p:clrMapOvr>
    <a:masterClrMapping/>
  </p:clrMapOvr>
  <p:transition spd="med">
    <p:pull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907894"/>
      </p:ext>
    </p:extLst>
  </p:cSld>
  <p:clrMapOvr>
    <a:masterClrMapping/>
  </p:clrMapOvr>
  <p:transition spd="med">
    <p:pull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677341"/>
      </p:ext>
    </p:extLst>
  </p:cSld>
  <p:clrMapOvr>
    <a:masterClrMapping/>
  </p:clrMapOvr>
  <p:transition spd="med">
    <p:pull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128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2296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050754"/>
      </p:ext>
    </p:extLst>
  </p:cSld>
  <p:clrMapOvr>
    <a:masterClrMapping/>
  </p:clrMapOvr>
  <p:transition spd="med">
    <p:pull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051349"/>
      </p:ext>
    </p:extLst>
  </p:cSld>
  <p:clrMapOvr>
    <a:masterClrMapping/>
  </p:clrMapOvr>
  <p:transition spd="med">
    <p:pull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462283"/>
      </p:ext>
    </p:extLst>
  </p:cSld>
  <p:clrMapOvr>
    <a:masterClrMapping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FE42C-0559-4660-A99D-66AA2E6C0CC4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1A6F-B788-480A-A93F-FDF73D22D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67447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675807"/>
      </p:ext>
    </p:extLst>
  </p:cSld>
  <p:clrMapOvr>
    <a:masterClrMapping/>
  </p:clrMapOvr>
  <p:transition spd="med">
    <p:pull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803272"/>
      </p:ext>
    </p:extLst>
  </p:cSld>
  <p:clrMapOvr>
    <a:masterClrMapping/>
  </p:clrMapOvr>
  <p:transition spd="med">
    <p:pull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769467"/>
      </p:ext>
    </p:extLst>
  </p:cSld>
  <p:clrMapOvr>
    <a:masterClrMapping/>
  </p:clrMapOvr>
  <p:transition spd="med">
    <p:pull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623102"/>
      </p:ext>
    </p:extLst>
  </p:cSld>
  <p:clrMapOvr>
    <a:masterClrMapping/>
  </p:clrMapOvr>
  <p:transition spd="med">
    <p:pull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39"/>
            <a:ext cx="36576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39"/>
            <a:ext cx="107696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027070"/>
      </p:ext>
    </p:extLst>
  </p:cSld>
  <p:clrMapOvr>
    <a:masterClrMapping/>
  </p:clrMapOvr>
  <p:transition spd="med">
    <p:pull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860092"/>
      </p:ext>
    </p:extLst>
  </p:cSld>
  <p:clrMapOvr>
    <a:masterClrMapping/>
  </p:clrMapOvr>
  <p:transition spd="med">
    <p:pull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085687"/>
      </p:ext>
    </p:extLst>
  </p:cSld>
  <p:clrMapOvr>
    <a:masterClrMapping/>
  </p:clrMapOvr>
  <p:transition spd="med">
    <p:pull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761256"/>
      </p:ext>
    </p:extLst>
  </p:cSld>
  <p:clrMapOvr>
    <a:masterClrMapping/>
  </p:clrMapOvr>
  <p:transition spd="med">
    <p:pull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128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2296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641825"/>
      </p:ext>
    </p:extLst>
  </p:cSld>
  <p:clrMapOvr>
    <a:masterClrMapping/>
  </p:clrMapOvr>
  <p:transition spd="med">
    <p:pull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95863"/>
      </p:ext>
    </p:extLst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FE42C-0559-4660-A99D-66AA2E6C0CC4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1A6F-B788-480A-A93F-FDF73D22D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42038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678928"/>
      </p:ext>
    </p:extLst>
  </p:cSld>
  <p:clrMapOvr>
    <a:masterClrMapping/>
  </p:clrMapOvr>
  <p:transition spd="med">
    <p:pull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549673"/>
      </p:ext>
    </p:extLst>
  </p:cSld>
  <p:clrMapOvr>
    <a:masterClrMapping/>
  </p:clrMapOvr>
  <p:transition spd="med">
    <p:pull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484141"/>
      </p:ext>
    </p:extLst>
  </p:cSld>
  <p:clrMapOvr>
    <a:masterClrMapping/>
  </p:clrMapOvr>
  <p:transition spd="med">
    <p:pull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890654"/>
      </p:ext>
    </p:extLst>
  </p:cSld>
  <p:clrMapOvr>
    <a:masterClrMapping/>
  </p:clrMapOvr>
  <p:transition spd="med">
    <p:pull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64814"/>
      </p:ext>
    </p:extLst>
  </p:cSld>
  <p:clrMapOvr>
    <a:masterClrMapping/>
  </p:clrMapOvr>
  <p:transition spd="med">
    <p:pull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39"/>
            <a:ext cx="36576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39"/>
            <a:ext cx="107696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861193"/>
      </p:ext>
    </p:extLst>
  </p:cSld>
  <p:clrMapOvr>
    <a:masterClrMapping/>
  </p:clrMapOvr>
  <p:transition spd="med">
    <p:pull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A36FA0-CF16-4FA1-BE57-2E821A4A6080}" type="datetime1">
              <a:rPr lang="ru-RU" smtClean="0">
                <a:solidFill>
                  <a:srgbClr val="073E87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16.10.2024</a:t>
            </a:fld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3D46880-600E-4D82-8483-13958AD3C463}" type="slidenum">
              <a:rPr lang="ru-RU" smtClean="0">
                <a:solidFill>
                  <a:srgbClr val="073E87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949886"/>
      </p:ext>
    </p:extLst>
  </p:cSld>
  <p:clrMapOvr>
    <a:masterClrMapping/>
  </p:clrMapOvr>
  <p:transition spd="slow"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95C58F6-88DD-492A-8439-A3AD351174CB}" type="datetime1">
              <a:rPr lang="ru-RU" smtClean="0">
                <a:solidFill>
                  <a:srgbClr val="073E87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16.10.2024</a:t>
            </a:fld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13D4B5-6BA6-41AD-AB4E-62155732C893}" type="slidenum">
              <a:rPr lang="ru-RU" smtClean="0">
                <a:solidFill>
                  <a:srgbClr val="073E87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919118"/>
      </p:ext>
    </p:extLst>
  </p:cSld>
  <p:clrMapOvr>
    <a:masterClrMapping/>
  </p:clrMapOvr>
  <p:transition spd="slow"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6402BDB-E31F-4C40-A5CE-C52CAE26F844}" type="datetime1">
              <a:rPr lang="ru-RU" smtClean="0">
                <a:solidFill>
                  <a:srgbClr val="073E87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16.10.2024</a:t>
            </a:fld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D169EA-5AC9-41AD-BCC6-C5C15B8EE1F5}" type="slidenum">
              <a:rPr lang="ru-RU" smtClean="0">
                <a:solidFill>
                  <a:srgbClr val="073E87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3730743"/>
      </p:ext>
    </p:extLst>
  </p:cSld>
  <p:clrMapOvr>
    <a:masterClrMapping/>
  </p:clrMapOvr>
  <p:transition spd="slow"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F29B5DD-7193-4542-A989-AEC20C3EBEC0}" type="datetime1">
              <a:rPr lang="ru-RU" smtClean="0">
                <a:solidFill>
                  <a:srgbClr val="073E87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16.10.2024</a:t>
            </a:fld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222E54-F268-41B6-996F-C863B760D7AD}" type="slidenum">
              <a:rPr lang="ru-RU" smtClean="0">
                <a:solidFill>
                  <a:srgbClr val="073E87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147672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FE42C-0559-4660-A99D-66AA2E6C0CC4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1A6F-B788-480A-A93F-FDF73D22D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121188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563344-500E-4C37-90D6-DD04908779EF}" type="datetime1">
              <a:rPr lang="ru-RU" smtClean="0">
                <a:solidFill>
                  <a:srgbClr val="073E87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16.10.2024</a:t>
            </a:fld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A76C97-1DF0-4830-999B-1E7BCA24FB92}" type="slidenum">
              <a:rPr lang="ru-RU" smtClean="0">
                <a:solidFill>
                  <a:srgbClr val="073E87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3706757"/>
      </p:ext>
    </p:extLst>
  </p:cSld>
  <p:clrMapOvr>
    <a:masterClrMapping/>
  </p:clrMapOvr>
  <p:transition spd="slow"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B41C29-4913-479F-811C-682C586912B8}" type="datetime1">
              <a:rPr lang="ru-RU" smtClean="0">
                <a:solidFill>
                  <a:srgbClr val="073E87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16.10.2024</a:t>
            </a:fld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mtClean="0">
                <a:solidFill>
                  <a:srgbClr val="073E87"/>
                </a:solidFill>
                <a:latin typeface="Arial" charset="0"/>
                <a:cs typeface="Arial" charset="0"/>
              </a:rPr>
              <a:t>Эффективное управление временем и ресурсами.                                                                                            </a:t>
            </a:r>
            <a:fld id="{1A918CD0-868A-47C6-AF97-129B2D1CCF59}" type="slidenum">
              <a:rPr lang="ru-RU" smtClean="0">
                <a:solidFill>
                  <a:srgbClr val="073E87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2142995"/>
      </p:ext>
    </p:extLst>
  </p:cSld>
  <p:clrMapOvr>
    <a:masterClrMapping/>
  </p:clrMapOvr>
  <p:transition spd="slow"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517DC5A-8AF1-4F45-830D-57721F17F4FC}" type="datetime1">
              <a:rPr lang="ru-RU" smtClean="0">
                <a:solidFill>
                  <a:srgbClr val="073E87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16.10.2024</a:t>
            </a:fld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5DE3FA2-CFEB-4288-8E46-0B209EA0DBC6}" type="slidenum">
              <a:rPr lang="ru-RU" smtClean="0">
                <a:solidFill>
                  <a:srgbClr val="073E87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1035808"/>
      </p:ext>
    </p:extLst>
  </p:cSld>
  <p:clrMapOvr>
    <a:masterClrMapping/>
  </p:clrMapOvr>
  <p:transition spd="slow"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13421A-1F9A-42A8-9BC1-6CE80B69580F}" type="datetime1">
              <a:rPr lang="ru-RU" smtClean="0">
                <a:solidFill>
                  <a:srgbClr val="073E87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16.10.2024</a:t>
            </a:fld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9AF09D-894E-4E74-9435-603877545124}" type="slidenum">
              <a:rPr lang="ru-RU" smtClean="0">
                <a:solidFill>
                  <a:srgbClr val="073E87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738944"/>
      </p:ext>
    </p:extLst>
  </p:cSld>
  <p:clrMapOvr>
    <a:masterClrMapping/>
  </p:clrMapOvr>
  <p:transition spd="slow"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766FA6C-2C7C-4DA8-8764-F68F6740F61E}" type="datetime1">
              <a:rPr lang="ru-RU" smtClean="0">
                <a:solidFill>
                  <a:srgbClr val="073E87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16.10.2024</a:t>
            </a:fld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B95D67F-894B-4176-BD6F-8800A916CDA6}" type="slidenum">
              <a:rPr lang="ru-RU" smtClean="0">
                <a:solidFill>
                  <a:srgbClr val="073E87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758775"/>
      </p:ext>
    </p:extLst>
  </p:cSld>
  <p:clrMapOvr>
    <a:masterClrMapping/>
  </p:clrMapOvr>
  <p:transition spd="slow"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0A54EB-E9FF-4CEC-A782-3A1E4DF58F1D}" type="datetime1">
              <a:rPr lang="ru-RU" smtClean="0">
                <a:solidFill>
                  <a:srgbClr val="073E87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16.10.2024</a:t>
            </a:fld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D649941-9A82-4FDB-BEBB-553925711613}" type="slidenum">
              <a:rPr lang="ru-RU" smtClean="0">
                <a:solidFill>
                  <a:srgbClr val="073E87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5886885"/>
      </p:ext>
    </p:extLst>
  </p:cSld>
  <p:clrMapOvr>
    <a:masterClrMapping/>
  </p:clrMapOvr>
  <p:transition spd="slow"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C730CB-D896-43E3-AFB3-A9DFAAA765F3}" type="datetime1">
              <a:rPr lang="ru-RU" smtClean="0">
                <a:solidFill>
                  <a:srgbClr val="073E87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16.10.2024</a:t>
            </a:fld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116AFE1-3277-45B9-8A59-9B5C69AEFEA7}" type="slidenum">
              <a:rPr lang="ru-RU" smtClean="0">
                <a:solidFill>
                  <a:srgbClr val="073E87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345603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FE42C-0559-4660-A99D-66AA2E6C0CC4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1A6F-B788-480A-A93F-FDF73D22D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899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FE42C-0559-4660-A99D-66AA2E6C0CC4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1A6F-B788-480A-A93F-FDF73D22D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838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FE42C-0559-4660-A99D-66AA2E6C0CC4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1A6F-B788-480A-A93F-FDF73D22D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005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FE42C-0559-4660-A99D-66AA2E6C0CC4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CD1A6F-B788-480A-A93F-FDF73D22D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033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986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706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38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F25D22-B7F0-4902-A734-EA5CD74C183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C1BEC-240C-4385-9E14-2933250C28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411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68F7F54-5723-44E5-A787-924501C10F67}" type="datetime1">
              <a:rPr lang="ru-RU" smtClean="0">
                <a:solidFill>
                  <a:srgbClr val="073E87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16.10.2024</a:t>
            </a:fld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169422B-1E35-48E0-B388-4D647208F3EF}" type="slidenum">
              <a:rPr lang="ru-RU" smtClean="0">
                <a:solidFill>
                  <a:srgbClr val="073E87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srgbClr val="073E87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98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5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846474" y="2924945"/>
            <a:ext cx="8642014" cy="1944216"/>
          </a:xfrm>
        </p:spPr>
        <p:txBody>
          <a:bodyPr>
            <a:normAutofit/>
          </a:bodyPr>
          <a:lstStyle/>
          <a:p>
            <a:r>
              <a:rPr lang="ru-RU" sz="2500" dirty="0">
                <a:solidFill>
                  <a:prstClr val="black">
                    <a:lumMod val="75000"/>
                    <a:lumOff val="25000"/>
                  </a:prstClr>
                </a:solidFill>
                <a:latin typeface="Franklin Gothic Medium" panose="020B0603020102020204" pitchFamily="34" charset="0"/>
                <a:cs typeface="Times New Roman" pitchFamily="18" charset="0"/>
              </a:rPr>
              <a:t/>
            </a:r>
            <a:br>
              <a:rPr lang="ru-RU" sz="2500" dirty="0">
                <a:solidFill>
                  <a:prstClr val="black">
                    <a:lumMod val="75000"/>
                    <a:lumOff val="25000"/>
                  </a:prstClr>
                </a:solidFill>
                <a:latin typeface="Franklin Gothic Medium" panose="020B0603020102020204" pitchFamily="34" charset="0"/>
                <a:cs typeface="Times New Roman" pitchFamily="18" charset="0"/>
              </a:rPr>
            </a:br>
            <a:r>
              <a:rPr lang="ru-RU" sz="2500" dirty="0">
                <a:solidFill>
                  <a:prstClr val="black">
                    <a:lumMod val="75000"/>
                    <a:lumOff val="25000"/>
                  </a:prstClr>
                </a:solidFill>
                <a:latin typeface="Franklin Gothic Medium" panose="020B0603020102020204" pitchFamily="34" charset="0"/>
                <a:cs typeface="Times New Roman" pitchFamily="18" charset="0"/>
              </a:rPr>
              <a:t/>
            </a:r>
            <a:br>
              <a:rPr lang="ru-RU" sz="2500" dirty="0">
                <a:solidFill>
                  <a:prstClr val="black">
                    <a:lumMod val="75000"/>
                    <a:lumOff val="25000"/>
                  </a:prstClr>
                </a:solidFill>
                <a:latin typeface="Franklin Gothic Medium" panose="020B0603020102020204" pitchFamily="34" charset="0"/>
                <a:cs typeface="Times New Roman" pitchFamily="18" charset="0"/>
              </a:rPr>
            </a:b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  <a:latin typeface="Franklin Gothic Medium" panose="020B0603020102020204" pitchFamily="34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905000" y="1412776"/>
            <a:ext cx="8458200" cy="1535212"/>
          </a:xfrm>
        </p:spPr>
        <p:txBody>
          <a:bodyPr>
            <a:noAutofit/>
          </a:bodyPr>
          <a:lstStyle/>
          <a:p>
            <a:pPr>
              <a:defRPr/>
            </a:pPr>
            <a:endParaRPr lang="ru-RU" dirty="0"/>
          </a:p>
          <a:p>
            <a:pPr>
              <a:defRPr/>
            </a:pPr>
            <a:r>
              <a:rPr lang="ru-RU" dirty="0"/>
              <a:t>ОГАПОУ «Белгородский машиностроительный техникум»</a:t>
            </a:r>
          </a:p>
        </p:txBody>
      </p:sp>
      <p:pic>
        <p:nvPicPr>
          <p:cNvPr id="13316" name="Рисунок 5" descr="Герб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428625"/>
            <a:ext cx="1143000" cy="136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846474" y="6004994"/>
            <a:ext cx="678656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200" dirty="0">
                <a:solidFill>
                  <a:prstClr val="black">
                    <a:lumMod val="65000"/>
                    <a:lumOff val="35000"/>
                  </a:prstClr>
                </a:solidFill>
                <a:cs typeface="Arial" charset="0"/>
              </a:rPr>
              <a:t>Гоман Наталия Владимировна, заместитель директора по УМР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F44E28A4-2845-4431-BD29-253458A621B7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658226" y="356282"/>
            <a:ext cx="1579001" cy="140829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46474" y="3224253"/>
            <a:ext cx="910016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prstClr val="black"/>
                </a:solidFill>
                <a:cs typeface="Arial" charset="0"/>
              </a:rPr>
              <a:t>Из опыта работы по формированию заданий диагностической работы в рамках государственной аккредитации образовательной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259891580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271" y="107004"/>
            <a:ext cx="4247098" cy="6005663"/>
          </a:xfrm>
          <a:prstGeom prst="rect">
            <a:avLst/>
          </a:prstGeom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530272910"/>
              </p:ext>
            </p:extLst>
          </p:nvPr>
        </p:nvGraphicFramePr>
        <p:xfrm>
          <a:off x="4821848" y="1018732"/>
          <a:ext cx="7152902" cy="52301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2228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94756" y="138474"/>
            <a:ext cx="11261558" cy="445169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-10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Подготовка к проведению</a:t>
            </a:r>
            <a:r>
              <a:rPr kumimoji="0" lang="ru-RU" sz="1600" b="1" i="0" u="none" strike="noStrike" kern="0" cap="none" spc="-5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ru-RU" sz="1600" b="1" i="0" u="none" strike="noStrike" kern="0" cap="none" spc="-10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диагностической работы</a:t>
            </a:r>
            <a:endParaRPr kumimoji="0" lang="ru-RU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655269225"/>
              </p:ext>
            </p:extLst>
          </p:nvPr>
        </p:nvGraphicFramePr>
        <p:xfrm>
          <a:off x="745958" y="719666"/>
          <a:ext cx="9643182" cy="53795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69123" y="5187852"/>
            <a:ext cx="1418962" cy="1376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436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0" y="5791500"/>
            <a:ext cx="12191999" cy="0"/>
          </a:xfrm>
          <a:prstGeom prst="line">
            <a:avLst/>
          </a:prstGeom>
          <a:ln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0" y="5949789"/>
            <a:ext cx="12192000" cy="90821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5" name="TextBox 54"/>
          <p:cNvSpPr txBox="1"/>
          <p:nvPr/>
        </p:nvSpPr>
        <p:spPr bwMode="auto">
          <a:xfrm>
            <a:off x="7778338" y="2465719"/>
            <a:ext cx="9381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zh-CN" sz="1100" dirty="0">
                <a:solidFill>
                  <a:prstClr val="white"/>
                </a:solidFill>
                <a:latin typeface="造字工房悦黑体验版常规体" pitchFamily="50" charset="-122"/>
                <a:ea typeface="造字工房悦黑体验版常规体" pitchFamily="50" charset="-122"/>
                <a:cs typeface="Microsoft Himalaya" pitchFamily="2" charset="0"/>
              </a:rPr>
              <a:t>69 </a:t>
            </a:r>
            <a:r>
              <a:rPr lang="ru-RU" altLang="zh-CN" sz="900" dirty="0">
                <a:solidFill>
                  <a:prstClr val="white"/>
                </a:solidFill>
                <a:latin typeface="造字工房悦黑体验版常规体" pitchFamily="50" charset="-122"/>
                <a:ea typeface="造字工房悦黑体验版常规体" pitchFamily="50" charset="-122"/>
                <a:cs typeface="Microsoft Himalaya" pitchFamily="2" charset="0"/>
              </a:rPr>
              <a:t>материалов</a:t>
            </a:r>
            <a:endParaRPr lang="zh-CN" altLang="en-US" sz="900" dirty="0">
              <a:solidFill>
                <a:prstClr val="white"/>
              </a:solidFill>
              <a:latin typeface="造字工房悦黑体验版常规体" pitchFamily="50" charset="-122"/>
              <a:ea typeface="造字工房悦黑体验版常规体" pitchFamily="50" charset="-122"/>
              <a:cs typeface="Microsoft Himalaya" pitchFamily="2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94756" y="138474"/>
            <a:ext cx="11261558" cy="4451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spc="-1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Подготовка к проведению</a:t>
            </a:r>
            <a:r>
              <a:rPr lang="ru-RU" sz="1600" b="1" spc="-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spc="-1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диагностической работы</a:t>
            </a:r>
            <a:endParaRPr lang="ru-RU" sz="16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/>
          </p:nvPr>
        </p:nvGraphicFramePr>
        <p:xfrm>
          <a:off x="745958" y="719666"/>
          <a:ext cx="8097253" cy="52301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684636" y="2243080"/>
            <a:ext cx="5093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 – профессиональные компетенции!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436769" y="878304"/>
            <a:ext cx="249855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!!!</a:t>
            </a:r>
          </a:p>
          <a:p>
            <a:pPr algn="ctr"/>
            <a:r>
              <a:rPr lang="ru-RU" b="1" dirty="0">
                <a:solidFill>
                  <a:srgbClr val="FF0000"/>
                </a:solidFill>
              </a:rPr>
              <a:t>Диагностическая</a:t>
            </a:r>
          </a:p>
          <a:p>
            <a:pPr algn="ctr"/>
            <a:r>
              <a:rPr lang="ru-RU" b="1" dirty="0">
                <a:solidFill>
                  <a:srgbClr val="FF0000"/>
                </a:solidFill>
              </a:rPr>
              <a:t>работа не</a:t>
            </a:r>
          </a:p>
          <a:p>
            <a:pPr algn="ctr"/>
            <a:r>
              <a:rPr lang="ru-RU" b="1" dirty="0">
                <a:solidFill>
                  <a:srgbClr val="FF0000"/>
                </a:solidFill>
              </a:rPr>
              <a:t>проводится если</a:t>
            </a:r>
          </a:p>
          <a:p>
            <a:pPr algn="ctr"/>
            <a:r>
              <a:rPr lang="ru-RU" b="1" dirty="0">
                <a:solidFill>
                  <a:srgbClr val="FF0000"/>
                </a:solidFill>
              </a:rPr>
              <a:t>ФОС не позволяет</a:t>
            </a:r>
          </a:p>
          <a:p>
            <a:pPr algn="ctr"/>
            <a:r>
              <a:rPr lang="ru-RU" b="1" dirty="0">
                <a:solidFill>
                  <a:srgbClr val="FF0000"/>
                </a:solidFill>
              </a:rPr>
              <a:t>сформировать </a:t>
            </a:r>
            <a:r>
              <a:rPr lang="ru-RU" b="1" dirty="0" err="1">
                <a:solidFill>
                  <a:srgbClr val="FF0000"/>
                </a:solidFill>
              </a:rPr>
              <a:t>д.р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10599821" y="2632630"/>
            <a:ext cx="216569" cy="519644"/>
          </a:xfrm>
          <a:prstGeom prst="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436769" y="3278897"/>
            <a:ext cx="241954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Протокол о</a:t>
            </a:r>
          </a:p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невозможности</a:t>
            </a:r>
          </a:p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</a:t>
            </a:r>
          </a:p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диагностической работы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449630" y="661737"/>
            <a:ext cx="22808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Экспертная группа:</a:t>
            </a:r>
          </a:p>
        </p:txBody>
      </p:sp>
    </p:spTree>
    <p:extLst>
      <p:ext uri="{BB962C8B-B14F-4D97-AF65-F5344CB8AC3E}">
        <p14:creationId xmlns:p14="http://schemas.microsoft.com/office/powerpoint/2010/main" val="3237088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2741306"/>
              </p:ext>
            </p:extLst>
          </p:nvPr>
        </p:nvGraphicFramePr>
        <p:xfrm>
          <a:off x="291830" y="777573"/>
          <a:ext cx="6206247" cy="2205119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503249"/>
                <a:gridCol w="1542806"/>
                <a:gridCol w="1378733"/>
                <a:gridCol w="1781459"/>
              </a:tblGrid>
              <a:tr h="1080089">
                <a:tc>
                  <a:txBody>
                    <a:bodyPr/>
                    <a:lstStyle/>
                    <a:p>
                      <a:pPr marL="12065" marR="19685" algn="ctr">
                        <a:spcAft>
                          <a:spcPts val="0"/>
                        </a:spcAft>
                      </a:pPr>
                      <a:r>
                        <a:rPr lang="en-US" sz="1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Шифр компетенции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065" marR="19685" algn="ctr">
                        <a:spcAft>
                          <a:spcPts val="0"/>
                        </a:spcAft>
                      </a:pPr>
                      <a:r>
                        <a:rPr lang="en-US" sz="1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компетенции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065" marR="19685" algn="ctr">
                        <a:spcAft>
                          <a:spcPts val="0"/>
                        </a:spcAft>
                        <a:tabLst>
                          <a:tab pos="1033780" algn="l"/>
                        </a:tabLst>
                      </a:pPr>
                      <a:r>
                        <a:rPr lang="ru-RU" sz="12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дисциплин, </a:t>
                      </a:r>
                      <a:r>
                        <a:rPr lang="ru-RU" sz="1200" b="1" i="1" spc="-2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МДК, </a:t>
                      </a:r>
                      <a:r>
                        <a:rPr lang="ru-RU" sz="12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ПМ, УП,</a:t>
                      </a:r>
                      <a:r>
                        <a:rPr lang="ru-RU" sz="1200" b="1" i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ПП</a:t>
                      </a: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065" marR="19685" algn="ctr">
                        <a:spcAft>
                          <a:spcPts val="0"/>
                        </a:spcAft>
                        <a:tabLst>
                          <a:tab pos="796925" algn="l"/>
                          <a:tab pos="1030605" algn="l"/>
                        </a:tabLst>
                      </a:pPr>
                      <a:r>
                        <a:rPr lang="ru-RU" sz="1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Номер </a:t>
                      </a:r>
                      <a:r>
                        <a:rPr lang="ru-RU" sz="1200" b="1" i="1" spc="-2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задания, </a:t>
                      </a:r>
                      <a:r>
                        <a:rPr lang="ru-RU" sz="1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соответствующего данной </a:t>
                      </a:r>
                      <a:r>
                        <a:rPr lang="ru-RU" sz="1200" b="1" i="1" spc="-1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дисциплине </a:t>
                      </a:r>
                      <a:r>
                        <a:rPr lang="ru-RU" sz="1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(междисциплинарном у курсу,</a:t>
                      </a:r>
                      <a:r>
                        <a:rPr lang="ru-RU" sz="1200" b="1" i="1" spc="-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практике)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18">
                <a:tc>
                  <a:txBody>
                    <a:bodyPr/>
                    <a:lstStyle/>
                    <a:p>
                      <a:pPr marL="69850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ОК.1</a:t>
                      </a: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958">
                <a:tc>
                  <a:txBody>
                    <a:bodyPr/>
                    <a:lstStyle/>
                    <a:p>
                      <a:pPr marL="69850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ПК 1.1.</a:t>
                      </a: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18">
                <a:tc>
                  <a:txBody>
                    <a:bodyPr/>
                    <a:lstStyle/>
                    <a:p>
                      <a:pPr marL="69850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ПК 1.2.</a:t>
                      </a: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18">
                <a:tc>
                  <a:txBody>
                    <a:bodyPr/>
                    <a:lstStyle/>
                    <a:p>
                      <a:pPr marL="69850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ПК 1.3.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18">
                <a:tc>
                  <a:txBody>
                    <a:bodyPr/>
                    <a:lstStyle/>
                    <a:p>
                      <a:pPr marL="69850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ПК 2.4.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37101" t="25815" r="35691" b="13192"/>
          <a:stretch/>
        </p:blipFill>
        <p:spPr>
          <a:xfrm>
            <a:off x="8494266" y="941912"/>
            <a:ext cx="3602885" cy="454322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37021" t="24255" r="37048" b="13901"/>
          <a:stretch/>
        </p:blipFill>
        <p:spPr>
          <a:xfrm>
            <a:off x="6001968" y="2354524"/>
            <a:ext cx="3326860" cy="4463111"/>
          </a:xfrm>
          <a:prstGeom prst="rect">
            <a:avLst/>
          </a:prstGeom>
        </p:spPr>
      </p:pic>
      <p:sp>
        <p:nvSpPr>
          <p:cNvPr id="10" name="Скругленный прямоугольник 9"/>
          <p:cNvSpPr/>
          <p:nvPr/>
        </p:nvSpPr>
        <p:spPr>
          <a:xfrm>
            <a:off x="136186" y="3093396"/>
            <a:ext cx="3725693" cy="227481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94756" y="138474"/>
            <a:ext cx="11261558" cy="445169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lvl="0" algn="ctr"/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Спецификация оценочных средств</a:t>
            </a:r>
            <a:endParaRPr kumimoji="0" lang="ru-RU" sz="16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1829" y="3059890"/>
            <a:ext cx="346304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b="1" kern="0" dirty="0" smtClean="0">
                <a:solidFill>
                  <a:srgbClr val="FF0000"/>
                </a:solidFill>
              </a:rPr>
              <a:t>широкое </a:t>
            </a:r>
            <a:r>
              <a:rPr lang="ru-RU" b="1" kern="0" dirty="0">
                <a:solidFill>
                  <a:srgbClr val="FF0000"/>
                </a:solidFill>
              </a:rPr>
              <a:t>использование заданий, содержащих </a:t>
            </a:r>
            <a:r>
              <a:rPr lang="ru-RU" b="1" kern="0" dirty="0" smtClean="0">
                <a:solidFill>
                  <a:srgbClr val="FF0000"/>
                </a:solidFill>
              </a:rPr>
              <a:t>деятельностный </a:t>
            </a:r>
            <a:r>
              <a:rPr lang="ru-RU" b="1" kern="0" dirty="0">
                <a:solidFill>
                  <a:srgbClr val="FF0000"/>
                </a:solidFill>
              </a:rPr>
              <a:t>компонент на основе проецирования модельной ситуации, ориентированной на профессиональную деятельность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738372" y="4790543"/>
            <a:ext cx="2810283" cy="175097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791839" y="5274553"/>
            <a:ext cx="27033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b="1" kern="0" dirty="0" smtClean="0">
                <a:solidFill>
                  <a:srgbClr val="FF0000"/>
                </a:solidFill>
              </a:rPr>
              <a:t>ориентированность на проверку нескольких компетенций одновременно.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76359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36702" t="20000" r="34575" b="7943"/>
          <a:stretch/>
        </p:blipFill>
        <p:spPr>
          <a:xfrm>
            <a:off x="4610910" y="1176075"/>
            <a:ext cx="3764604" cy="53122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574" y="159431"/>
            <a:ext cx="11284674" cy="4816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l="36543" t="19007" r="34414" b="9220"/>
          <a:stretch/>
        </p:blipFill>
        <p:spPr>
          <a:xfrm>
            <a:off x="408560" y="826365"/>
            <a:ext cx="3926093" cy="54577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/>
          <a:srcRect l="37660" t="22411" r="34654" b="18440"/>
          <a:stretch/>
        </p:blipFill>
        <p:spPr>
          <a:xfrm>
            <a:off x="8417025" y="2383277"/>
            <a:ext cx="3610244" cy="4338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14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0" y="5791500"/>
            <a:ext cx="12191999" cy="0"/>
          </a:xfrm>
          <a:prstGeom prst="line">
            <a:avLst/>
          </a:prstGeom>
          <a:ln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0" y="5588227"/>
            <a:ext cx="12192000" cy="90821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проведении диагностической работы в рамках аккредитационной экспертизы ООП среднего профессионального образования, </a:t>
            </a:r>
            <a:r>
              <a:rPr lang="ru-RU" sz="16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организация </a:t>
            </a:r>
            <a:r>
              <a:rPr lang="ru-RU" b="1" u="sng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обеспечивает осуществление видеозаписи </a:t>
            </a:r>
            <a:r>
              <a:rPr lang="ru-RU" sz="16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диагностической работы и передачу записи руководителю экспертной группы</a:t>
            </a: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5" name="TextBox 54"/>
          <p:cNvSpPr txBox="1"/>
          <p:nvPr/>
        </p:nvSpPr>
        <p:spPr bwMode="auto">
          <a:xfrm>
            <a:off x="7778338" y="2465719"/>
            <a:ext cx="9381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zh-CN" sz="1100" dirty="0">
                <a:solidFill>
                  <a:prstClr val="white"/>
                </a:solidFill>
                <a:latin typeface="造字工房悦黑体验版常规体" pitchFamily="50" charset="-122"/>
                <a:ea typeface="造字工房悦黑体验版常规体" pitchFamily="50" charset="-122"/>
                <a:cs typeface="Microsoft Himalaya" pitchFamily="2" charset="0"/>
              </a:rPr>
              <a:t>69 </a:t>
            </a:r>
            <a:r>
              <a:rPr lang="ru-RU" altLang="zh-CN" sz="900" dirty="0">
                <a:solidFill>
                  <a:prstClr val="white"/>
                </a:solidFill>
                <a:latin typeface="造字工房悦黑体验版常规体" pitchFamily="50" charset="-122"/>
                <a:ea typeface="造字工房悦黑体验版常规体" pitchFamily="50" charset="-122"/>
                <a:cs typeface="Microsoft Himalaya" pitchFamily="2" charset="0"/>
              </a:rPr>
              <a:t>материалов</a:t>
            </a:r>
            <a:endParaRPr lang="zh-CN" altLang="en-US" sz="900" dirty="0">
              <a:solidFill>
                <a:prstClr val="white"/>
              </a:solidFill>
              <a:latin typeface="造字工房悦黑体验版常规体" pitchFamily="50" charset="-122"/>
              <a:ea typeface="造字工房悦黑体验版常规体" pitchFamily="50" charset="-122"/>
              <a:cs typeface="Microsoft Himalaya" pitchFamily="2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65484" y="216568"/>
            <a:ext cx="11261558" cy="4451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диагностической работы</a:t>
            </a:r>
          </a:p>
        </p:txBody>
      </p:sp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3805038489"/>
              </p:ext>
            </p:extLst>
          </p:nvPr>
        </p:nvGraphicFramePr>
        <p:xfrm>
          <a:off x="256902" y="1173578"/>
          <a:ext cx="11678194" cy="40307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80839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0" y="5911815"/>
            <a:ext cx="12191999" cy="0"/>
          </a:xfrm>
          <a:prstGeom prst="line">
            <a:avLst/>
          </a:prstGeom>
          <a:ln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5" name="TextBox 54"/>
          <p:cNvSpPr txBox="1"/>
          <p:nvPr/>
        </p:nvSpPr>
        <p:spPr bwMode="auto">
          <a:xfrm>
            <a:off x="7778338" y="2465719"/>
            <a:ext cx="9381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zh-CN" sz="1100" dirty="0">
                <a:solidFill>
                  <a:prstClr val="white"/>
                </a:solidFill>
                <a:latin typeface="造字工房悦黑体验版常规体" pitchFamily="50" charset="-122"/>
                <a:ea typeface="造字工房悦黑体验版常规体" pitchFamily="50" charset="-122"/>
                <a:cs typeface="Microsoft Himalaya" pitchFamily="2" charset="0"/>
              </a:rPr>
              <a:t>69 </a:t>
            </a:r>
            <a:r>
              <a:rPr lang="ru-RU" altLang="zh-CN" sz="900" dirty="0">
                <a:solidFill>
                  <a:prstClr val="white"/>
                </a:solidFill>
                <a:latin typeface="造字工房悦黑体验版常规体" pitchFamily="50" charset="-122"/>
                <a:ea typeface="造字工房悦黑体验版常规体" pitchFamily="50" charset="-122"/>
                <a:cs typeface="Microsoft Himalaya" pitchFamily="2" charset="0"/>
              </a:rPr>
              <a:t>материалов</a:t>
            </a:r>
            <a:endParaRPr lang="zh-CN" altLang="en-US" sz="900" dirty="0">
              <a:solidFill>
                <a:prstClr val="white"/>
              </a:solidFill>
              <a:latin typeface="造字工房悦黑体验版常规体" pitchFamily="50" charset="-122"/>
              <a:ea typeface="造字工房悦黑体验版常规体" pitchFamily="50" charset="-122"/>
              <a:cs typeface="Microsoft Himalaya" pitchFamily="2" charset="0"/>
            </a:endParaRPr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5266" y="784789"/>
            <a:ext cx="2367637" cy="489731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softEdge rad="31750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расчета показателя АП3</a:t>
            </a:r>
            <a:endParaRPr lang="ru-RU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12027" y="566897"/>
            <a:ext cx="934484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Показатель АП3 рассчитывается как отношение количества обучающихся, выполнивших 70% и более заданий диагностической работы, к общему количеству обучающихся, выполнявших диагностическую работу, умноженное на 100%.</a:t>
            </a: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Показатель рассчитывается по формуле:</a:t>
            </a:r>
          </a:p>
          <a:p>
            <a:pPr algn="just"/>
            <a:endParaRPr lang="ru-RU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где:</a:t>
            </a: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a3 - количество обучающихся, выполнивших 70% и более заданий диагностической работы;</a:t>
            </a: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b3 - общее количество обучающихся, выполнявших диагностическую работу.</a:t>
            </a: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Полученное при расчете дробное значение показателя АП3 округляется до целого числа.</a:t>
            </a: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Установленное при расчете показателя АП3 значение сопоставляется с </a:t>
            </a:r>
            <a:r>
              <a:rPr lang="ru-RU" sz="1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критериальным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значением и определяется количество баллов по данному показателю.</a:t>
            </a: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 заданий, включенных в состав каждого варианта диагностической работы, устанавливается исходя из их предельного расчетного времени выполнения диагностической работы не более двух академических часов.</a:t>
            </a: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и состав заданий из фонда оценочных средств организации должны позволять эксперту сформировать не менее двух вариантов заданий для проведения диагностической работы. </a:t>
            </a: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вариант диагностической работы должен содержать не менее двадцати заданий разного типа и уровня сложности.</a:t>
            </a: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Диагностическая работа проводится в отношении старшего курса из реализуемых форм обучения. </a:t>
            </a: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выполнения обучающимися диагностической работы не может превышать двух академических часов. В случае участия в выполнении заданий диагностической работы обучающихся с ограниченными возможностями здоровья (далее - ОВЗ) продолжительность выполнения диагностической работы такими обучающимися может быть увеличена не более чем на один академический час.</a:t>
            </a: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Численность обучающихся, участвующих в выполнении диагностической работы, должна составлять не менее 70% обучающихся от списочного состава академических групп, участвующих в диагностической работе.</a:t>
            </a: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Допуск обучающихся, участвующих в выполнении диагностической работы, в аудиторию осуществляется в соответствии с документом, удостоверяющим личность обучающегося.</a:t>
            </a: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проведении диагностической работы профессиональная организация обеспечивает осуществление ее видеозаписи. После завершения диагностической работы указанная видеозапись передается должностному лицу органа исполнительной власти субъекта Российской Федерации, осуществляющего переданные Российской Федерацией полномочия в сфере образования, и (или) экспертам не позднее дня завершения диагностической работы.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0" y="5949789"/>
            <a:ext cx="12192000" cy="90821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 данных, необходимых для расчета показателя АП3:</a:t>
            </a:r>
          </a:p>
          <a:p>
            <a:pPr algn="ctr"/>
            <a:r>
              <a:rPr lang="ru-RU" sz="16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результаты диагностической работы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4866" y="1044934"/>
            <a:ext cx="1362265" cy="562053"/>
          </a:xfrm>
          <a:prstGeom prst="rect">
            <a:avLst/>
          </a:prstGeom>
        </p:spPr>
      </p:pic>
      <p:sp>
        <p:nvSpPr>
          <p:cNvPr id="12" name="Скругленный прямоугольник 11"/>
          <p:cNvSpPr/>
          <p:nvPr/>
        </p:nvSpPr>
        <p:spPr>
          <a:xfrm>
            <a:off x="617621" y="37974"/>
            <a:ext cx="11261558" cy="4451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Анализ результатов </a:t>
            </a:r>
            <a:r>
              <a:rPr lang="ru-RU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диагностической </a:t>
            </a:r>
            <a:r>
              <a:rPr lang="ru-RU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</a:p>
        </p:txBody>
      </p:sp>
    </p:spTree>
    <p:extLst>
      <p:ext uri="{BB962C8B-B14F-4D97-AF65-F5344CB8AC3E}">
        <p14:creationId xmlns:p14="http://schemas.microsoft.com/office/powerpoint/2010/main" val="4094058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0" y="5911815"/>
            <a:ext cx="12191999" cy="0"/>
          </a:xfrm>
          <a:prstGeom prst="line">
            <a:avLst/>
          </a:prstGeom>
          <a:ln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0" y="5949789"/>
            <a:ext cx="12192000" cy="90821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531223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5" name="TextBox 54"/>
          <p:cNvSpPr txBox="1"/>
          <p:nvPr/>
        </p:nvSpPr>
        <p:spPr bwMode="auto">
          <a:xfrm>
            <a:off x="7778338" y="2465719"/>
            <a:ext cx="9381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zh-CN" sz="1100" dirty="0">
                <a:solidFill>
                  <a:prstClr val="white"/>
                </a:solidFill>
                <a:latin typeface="造字工房悦黑体验版常规体" pitchFamily="50" charset="-122"/>
                <a:ea typeface="造字工房悦黑体验版常规体" pitchFamily="50" charset="-122"/>
                <a:cs typeface="Microsoft Himalaya" pitchFamily="2" charset="0"/>
              </a:rPr>
              <a:t>69 </a:t>
            </a:r>
            <a:r>
              <a:rPr lang="ru-RU" altLang="zh-CN" sz="900" dirty="0">
                <a:solidFill>
                  <a:prstClr val="white"/>
                </a:solidFill>
                <a:latin typeface="造字工房悦黑体验版常规体" pitchFamily="50" charset="-122"/>
                <a:ea typeface="造字工房悦黑体验版常规体" pitchFamily="50" charset="-122"/>
                <a:cs typeface="Microsoft Himalaya" pitchFamily="2" charset="0"/>
              </a:rPr>
              <a:t>материалов</a:t>
            </a:r>
            <a:endParaRPr lang="zh-CN" altLang="en-US" sz="900" dirty="0">
              <a:solidFill>
                <a:prstClr val="white"/>
              </a:solidFill>
              <a:latin typeface="造字工房悦黑体验版常规体" pitchFamily="50" charset="-122"/>
              <a:ea typeface="造字工房悦黑体验版常规体" pitchFamily="50" charset="-122"/>
              <a:cs typeface="Microsoft Himalaya" pitchFamily="2" charset="0"/>
            </a:endParaRPr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204652" y="169817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2400" y="517099"/>
            <a:ext cx="2724150" cy="505777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softEdge rad="31750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Показатель АП3</a:t>
            </a:r>
            <a:endParaRPr lang="ru-RU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/>
          </p:nvPr>
        </p:nvGraphicFramePr>
        <p:xfrm>
          <a:off x="3009901" y="407304"/>
          <a:ext cx="9058275" cy="5455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19425"/>
                <a:gridCol w="3019425"/>
                <a:gridCol w="3019425"/>
              </a:tblGrid>
              <a:tr h="102360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аккредитационного показателя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</a:t>
                      </a:r>
                      <a:b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 </a:t>
                      </a:r>
                      <a:b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баллов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217041">
                <a:tc rowSpan="3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обучающихся, выполнивших 70% и более заданий диагностической работы в ходе оценивания достижения обучающимися результатов обучения по соответствующей образовательной программе среднего профессионального образования, в общем количестве обучающихся, выполнявших диагностическую работу</a:t>
                      </a:r>
                    </a:p>
                    <a:p>
                      <a:pPr algn="ctr"/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ru-RU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65% и более</a:t>
                      </a:r>
                      <a:br>
                        <a:rPr lang="ru-RU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ru-RU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ru-RU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0" marR="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45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ru-RU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50% - 64%</a:t>
                      </a:r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ru-RU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900067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ru-RU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Менее 50%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t"/>
                      <a:endParaRPr lang="ru-RU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4415912" y="0"/>
            <a:ext cx="35872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Аккредитационные показатели</a:t>
            </a:r>
          </a:p>
        </p:txBody>
      </p:sp>
    </p:spTree>
    <p:extLst>
      <p:ext uri="{BB962C8B-B14F-4D97-AF65-F5344CB8AC3E}">
        <p14:creationId xmlns:p14="http://schemas.microsoft.com/office/powerpoint/2010/main" val="446555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535</Words>
  <Application>Microsoft Office PowerPoint</Application>
  <PresentationFormat>Широкоэкранный</PresentationFormat>
  <Paragraphs>125</Paragraphs>
  <Slides>9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6</vt:i4>
      </vt:variant>
      <vt:variant>
        <vt:lpstr>Заголовки слайдов</vt:lpstr>
      </vt:variant>
      <vt:variant>
        <vt:i4>9</vt:i4>
      </vt:variant>
    </vt:vector>
  </HeadingPairs>
  <TitlesOfParts>
    <vt:vector size="24" baseType="lpstr">
      <vt:lpstr>Arial</vt:lpstr>
      <vt:lpstr>Calibri</vt:lpstr>
      <vt:lpstr>Calibri Light</vt:lpstr>
      <vt:lpstr>Candara</vt:lpstr>
      <vt:lpstr>Franklin Gothic Medium</vt:lpstr>
      <vt:lpstr>Microsoft Himalaya</vt:lpstr>
      <vt:lpstr>Symbol</vt:lpstr>
      <vt:lpstr>Times New Roman</vt:lpstr>
      <vt:lpstr>造字工房悦黑体验版常规体</vt:lpstr>
      <vt:lpstr>Тема Office</vt:lpstr>
      <vt:lpstr>1_Тема Office</vt:lpstr>
      <vt:lpstr>2_Тема Office</vt:lpstr>
      <vt:lpstr>3_Тема Office</vt:lpstr>
      <vt:lpstr>4_Тема Office</vt:lpstr>
      <vt:lpstr>Волна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Nout</dc:creator>
  <cp:lastModifiedBy>Nout</cp:lastModifiedBy>
  <cp:revision>10</cp:revision>
  <dcterms:created xsi:type="dcterms:W3CDTF">2024-10-16T18:48:43Z</dcterms:created>
  <dcterms:modified xsi:type="dcterms:W3CDTF">2024-10-16T20:51:37Z</dcterms:modified>
</cp:coreProperties>
</file>